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320" r:id="rId3"/>
    <p:sldId id="324" r:id="rId4"/>
    <p:sldId id="318" r:id="rId5"/>
    <p:sldId id="259" r:id="rId6"/>
    <p:sldId id="325" r:id="rId7"/>
    <p:sldId id="343" r:id="rId8"/>
    <p:sldId id="261" r:id="rId9"/>
    <p:sldId id="262" r:id="rId10"/>
    <p:sldId id="273" r:id="rId11"/>
    <p:sldId id="274" r:id="rId12"/>
    <p:sldId id="279" r:id="rId13"/>
    <p:sldId id="328" r:id="rId14"/>
    <p:sldId id="280" r:id="rId15"/>
    <p:sldId id="326" r:id="rId16"/>
    <p:sldId id="327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282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363" r:id="rId49"/>
    <p:sldId id="362" r:id="rId50"/>
    <p:sldId id="364" r:id="rId51"/>
    <p:sldId id="365" r:id="rId52"/>
    <p:sldId id="366" r:id="rId53"/>
    <p:sldId id="367" r:id="rId54"/>
    <p:sldId id="368" r:id="rId55"/>
    <p:sldId id="369" r:id="rId56"/>
    <p:sldId id="370" r:id="rId57"/>
    <p:sldId id="371" r:id="rId58"/>
    <p:sldId id="299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7BE5BF-C9F1-44DE-9E5D-5B1885A4EF8D}">
          <p14:sldIdLst>
            <p14:sldId id="256"/>
            <p14:sldId id="320"/>
            <p14:sldId id="324"/>
            <p14:sldId id="318"/>
            <p14:sldId id="259"/>
            <p14:sldId id="325"/>
            <p14:sldId id="343"/>
            <p14:sldId id="261"/>
            <p14:sldId id="262"/>
            <p14:sldId id="273"/>
            <p14:sldId id="274"/>
            <p14:sldId id="279"/>
            <p14:sldId id="328"/>
          </p14:sldIdLst>
        </p14:section>
        <p14:section name="Untitled Section" id="{E78DF65F-5955-4DEE-A00D-D997A7C23440}">
          <p14:sldIdLst>
            <p14:sldId id="280"/>
            <p14:sldId id="326"/>
            <p14:sldId id="327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282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3"/>
            <p14:sldId id="362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D99743"/>
    <a:srgbClr val="193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1" autoAdjust="0"/>
    <p:restoredTop sz="94660"/>
  </p:normalViewPr>
  <p:slideViewPr>
    <p:cSldViewPr snapToGrid="0">
      <p:cViewPr>
        <p:scale>
          <a:sx n="78" d="100"/>
          <a:sy n="78" d="100"/>
        </p:scale>
        <p:origin x="703" y="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api.spacexdata.com/v4" TargetMode="Externa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api.spacexdata.com/v4" TargetMode="External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881240-76EF-4E3A-9137-004CA794D565}" type="doc">
      <dgm:prSet loTypeId="urn:microsoft.com/office/officeart/2005/8/layout/bProcess2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F4E263-903E-4019-8333-31934EE2624D}">
      <dgm:prSet/>
      <dgm:spPr/>
      <dgm:t>
        <a:bodyPr/>
        <a:lstStyle/>
        <a:p>
          <a:pPr algn="l"/>
          <a:r>
            <a:rPr lang="en-US" dirty="0"/>
            <a:t>Objective:</a:t>
          </a:r>
        </a:p>
      </dgm:t>
    </dgm:pt>
    <dgm:pt modelId="{4AD18F0D-BB94-4F0F-8B1E-F8B185F8F416}" type="parTrans" cxnId="{006F8D7B-4414-418A-8AFE-8A8398B112E1}">
      <dgm:prSet/>
      <dgm:spPr/>
      <dgm:t>
        <a:bodyPr/>
        <a:lstStyle/>
        <a:p>
          <a:endParaRPr lang="en-US"/>
        </a:p>
      </dgm:t>
    </dgm:pt>
    <dgm:pt modelId="{770F176F-8C09-462D-96C0-E2A225BDCCF7}" type="sibTrans" cxnId="{006F8D7B-4414-418A-8AFE-8A8398B112E1}">
      <dgm:prSet/>
      <dgm:spPr/>
      <dgm:t>
        <a:bodyPr/>
        <a:lstStyle/>
        <a:p>
          <a:endParaRPr lang="en-US"/>
        </a:p>
      </dgm:t>
    </dgm:pt>
    <dgm:pt modelId="{3F95AE54-D690-4B64-8197-4D2AD4EFD832}">
      <dgm:prSet/>
      <dgm:spPr/>
      <dgm:t>
        <a:bodyPr/>
        <a:lstStyle/>
        <a:p>
          <a:pPr algn="l"/>
          <a:r>
            <a:rPr lang="en-US" dirty="0"/>
            <a:t>How to win the space race by using Data Science</a:t>
          </a:r>
        </a:p>
      </dgm:t>
    </dgm:pt>
    <dgm:pt modelId="{9D4A65F0-4518-4899-A345-CDC8EACA4602}" type="parTrans" cxnId="{A7D16AB7-40E9-44FC-8D83-46D1F6917DD4}">
      <dgm:prSet/>
      <dgm:spPr/>
      <dgm:t>
        <a:bodyPr/>
        <a:lstStyle/>
        <a:p>
          <a:endParaRPr lang="en-US"/>
        </a:p>
      </dgm:t>
    </dgm:pt>
    <dgm:pt modelId="{A11C61BA-DD4C-4AAE-A035-7B1B23602F19}" type="sibTrans" cxnId="{A7D16AB7-40E9-44FC-8D83-46D1F6917DD4}">
      <dgm:prSet/>
      <dgm:spPr/>
      <dgm:t>
        <a:bodyPr/>
        <a:lstStyle/>
        <a:p>
          <a:endParaRPr lang="en-US"/>
        </a:p>
      </dgm:t>
    </dgm:pt>
    <dgm:pt modelId="{2A718BAB-0ABE-4384-A7C0-A01019CDA0A0}">
      <dgm:prSet/>
      <dgm:spPr/>
      <dgm:t>
        <a:bodyPr/>
        <a:lstStyle/>
        <a:p>
          <a:pPr algn="l"/>
          <a:r>
            <a:rPr lang="en-US" dirty="0"/>
            <a:t>Methodology:</a:t>
          </a:r>
        </a:p>
      </dgm:t>
    </dgm:pt>
    <dgm:pt modelId="{9AFEBFA5-D915-4C3B-B77B-90C89708C7D3}" type="parTrans" cxnId="{ED33E45B-5C66-4733-A1FF-31014FD0C53B}">
      <dgm:prSet/>
      <dgm:spPr/>
      <dgm:t>
        <a:bodyPr/>
        <a:lstStyle/>
        <a:p>
          <a:endParaRPr lang="en-US"/>
        </a:p>
      </dgm:t>
    </dgm:pt>
    <dgm:pt modelId="{65A51067-77C7-4521-8CCB-F17FD3C08DE2}" type="sibTrans" cxnId="{ED33E45B-5C66-4733-A1FF-31014FD0C53B}">
      <dgm:prSet/>
      <dgm:spPr/>
      <dgm:t>
        <a:bodyPr/>
        <a:lstStyle/>
        <a:p>
          <a:endParaRPr lang="en-US"/>
        </a:p>
      </dgm:t>
    </dgm:pt>
    <dgm:pt modelId="{08A95BC0-462D-4AB9-8C3C-0D402AAEFB1B}">
      <dgm:prSet/>
      <dgm:spPr/>
      <dgm:t>
        <a:bodyPr/>
        <a:lstStyle/>
        <a:p>
          <a:pPr algn="ctr"/>
          <a:r>
            <a:rPr lang="en-US"/>
            <a:t>Data collection </a:t>
          </a:r>
        </a:p>
      </dgm:t>
    </dgm:pt>
    <dgm:pt modelId="{A43AFB6D-43A5-4668-9CB0-FCA6EF3F5194}" type="parTrans" cxnId="{E6BDA33C-982B-448F-95A4-96C96936211A}">
      <dgm:prSet/>
      <dgm:spPr/>
      <dgm:t>
        <a:bodyPr/>
        <a:lstStyle/>
        <a:p>
          <a:endParaRPr lang="en-US"/>
        </a:p>
      </dgm:t>
    </dgm:pt>
    <dgm:pt modelId="{AA27A13B-8427-47DB-8F0C-E73E0B797E6B}" type="sibTrans" cxnId="{E6BDA33C-982B-448F-95A4-96C96936211A}">
      <dgm:prSet/>
      <dgm:spPr/>
      <dgm:t>
        <a:bodyPr/>
        <a:lstStyle/>
        <a:p>
          <a:endParaRPr lang="en-US"/>
        </a:p>
      </dgm:t>
    </dgm:pt>
    <dgm:pt modelId="{0787405C-6FFA-423B-B667-E785D4EE1C73}">
      <dgm:prSet/>
      <dgm:spPr/>
      <dgm:t>
        <a:bodyPr/>
        <a:lstStyle/>
        <a:p>
          <a:pPr algn="ctr"/>
          <a:r>
            <a:rPr lang="en-US"/>
            <a:t>EDA</a:t>
          </a:r>
        </a:p>
      </dgm:t>
    </dgm:pt>
    <dgm:pt modelId="{9CCBB2C0-B15E-495C-AC76-A8B93F019551}" type="parTrans" cxnId="{2A920344-F188-4567-A147-8BFCE8806FDF}">
      <dgm:prSet/>
      <dgm:spPr/>
      <dgm:t>
        <a:bodyPr/>
        <a:lstStyle/>
        <a:p>
          <a:endParaRPr lang="en-US"/>
        </a:p>
      </dgm:t>
    </dgm:pt>
    <dgm:pt modelId="{7CC4C56C-B88D-4502-9C65-C7E93EC5446F}" type="sibTrans" cxnId="{2A920344-F188-4567-A147-8BFCE8806FDF}">
      <dgm:prSet/>
      <dgm:spPr/>
      <dgm:t>
        <a:bodyPr/>
        <a:lstStyle/>
        <a:p>
          <a:endParaRPr lang="en-US"/>
        </a:p>
      </dgm:t>
    </dgm:pt>
    <dgm:pt modelId="{537FF344-5340-4634-8427-A3865D72C512}">
      <dgm:prSet/>
      <dgm:spPr/>
      <dgm:t>
        <a:bodyPr/>
        <a:lstStyle/>
        <a:p>
          <a:pPr algn="ctr"/>
          <a:r>
            <a:rPr lang="en-US" dirty="0"/>
            <a:t>Visualization </a:t>
          </a:r>
        </a:p>
      </dgm:t>
    </dgm:pt>
    <dgm:pt modelId="{65E9A56A-21CC-43CE-9C6A-B49BD17A4649}" type="parTrans" cxnId="{2AB45D51-2FAD-4188-A672-0BF01EE6FAB3}">
      <dgm:prSet/>
      <dgm:spPr/>
      <dgm:t>
        <a:bodyPr/>
        <a:lstStyle/>
        <a:p>
          <a:endParaRPr lang="en-US"/>
        </a:p>
      </dgm:t>
    </dgm:pt>
    <dgm:pt modelId="{E82A7B35-9E5D-47A4-8884-8D3BEA82EE78}" type="sibTrans" cxnId="{2AB45D51-2FAD-4188-A672-0BF01EE6FAB3}">
      <dgm:prSet/>
      <dgm:spPr/>
      <dgm:t>
        <a:bodyPr/>
        <a:lstStyle/>
        <a:p>
          <a:endParaRPr lang="en-US"/>
        </a:p>
      </dgm:t>
    </dgm:pt>
    <dgm:pt modelId="{6625C7AA-F55C-4BE2-A661-A1C7D95CC4FF}">
      <dgm:prSet/>
      <dgm:spPr/>
      <dgm:t>
        <a:bodyPr/>
        <a:lstStyle/>
        <a:p>
          <a:pPr algn="ctr"/>
          <a:r>
            <a:rPr lang="en-US" dirty="0"/>
            <a:t>Predictive Analysis</a:t>
          </a:r>
        </a:p>
      </dgm:t>
    </dgm:pt>
    <dgm:pt modelId="{60F0FA09-D5CB-42C9-929E-577C09CE25AE}" type="parTrans" cxnId="{4CAA7846-5367-4144-834D-23D2DC66C74B}">
      <dgm:prSet/>
      <dgm:spPr/>
      <dgm:t>
        <a:bodyPr/>
        <a:lstStyle/>
        <a:p>
          <a:endParaRPr lang="en-US"/>
        </a:p>
      </dgm:t>
    </dgm:pt>
    <dgm:pt modelId="{BB021123-B3EC-4B1E-B232-7981CFC08F86}" type="sibTrans" cxnId="{4CAA7846-5367-4144-834D-23D2DC66C74B}">
      <dgm:prSet/>
      <dgm:spPr/>
      <dgm:t>
        <a:bodyPr/>
        <a:lstStyle/>
        <a:p>
          <a:endParaRPr lang="en-US"/>
        </a:p>
      </dgm:t>
    </dgm:pt>
    <dgm:pt modelId="{0258C5F2-A449-4BA5-84F4-1E1B5AFC6DE3}">
      <dgm:prSet/>
      <dgm:spPr/>
      <dgm:t>
        <a:bodyPr/>
        <a:lstStyle/>
        <a:p>
          <a:r>
            <a:rPr lang="en-US" dirty="0"/>
            <a:t>Conclusion </a:t>
          </a:r>
        </a:p>
      </dgm:t>
    </dgm:pt>
    <dgm:pt modelId="{794856D7-3CC3-483B-81D3-C5085C9B81C7}" type="parTrans" cxnId="{63863A68-9D44-4220-A2CF-23618F8EE823}">
      <dgm:prSet/>
      <dgm:spPr/>
      <dgm:t>
        <a:bodyPr/>
        <a:lstStyle/>
        <a:p>
          <a:endParaRPr lang="en-US"/>
        </a:p>
      </dgm:t>
    </dgm:pt>
    <dgm:pt modelId="{9FEB08B1-AF37-432A-B7C8-D02AEFA5FACA}" type="sibTrans" cxnId="{63863A68-9D44-4220-A2CF-23618F8EE823}">
      <dgm:prSet/>
      <dgm:spPr/>
      <dgm:t>
        <a:bodyPr/>
        <a:lstStyle/>
        <a:p>
          <a:endParaRPr lang="en-US"/>
        </a:p>
      </dgm:t>
    </dgm:pt>
    <dgm:pt modelId="{EA259E2A-6366-43BC-9EF3-D916C9169880}">
      <dgm:prSet/>
      <dgm:spPr/>
      <dgm:t>
        <a:bodyPr/>
        <a:lstStyle/>
        <a:p>
          <a:r>
            <a:rPr lang="en-US" dirty="0"/>
            <a:t>By Predive Analysis we train a model to see whether a rocket1st stage will land back successfully or not for a given parameters.</a:t>
          </a:r>
        </a:p>
      </dgm:t>
    </dgm:pt>
    <dgm:pt modelId="{B861FBF0-9518-4D3E-938C-CEB498EE8836}" type="parTrans" cxnId="{D9646F42-60C3-438B-9CB4-3EF0DCF8DC3A}">
      <dgm:prSet/>
      <dgm:spPr/>
      <dgm:t>
        <a:bodyPr/>
        <a:lstStyle/>
        <a:p>
          <a:endParaRPr lang="en-US"/>
        </a:p>
      </dgm:t>
    </dgm:pt>
    <dgm:pt modelId="{DF3A90F0-F487-4BC4-B121-376D3C7CE1CE}" type="sibTrans" cxnId="{D9646F42-60C3-438B-9CB4-3EF0DCF8DC3A}">
      <dgm:prSet/>
      <dgm:spPr/>
      <dgm:t>
        <a:bodyPr/>
        <a:lstStyle/>
        <a:p>
          <a:endParaRPr lang="en-US"/>
        </a:p>
      </dgm:t>
    </dgm:pt>
    <dgm:pt modelId="{7C18B15E-936F-4DA0-885C-AE7C137E8024}" type="pres">
      <dgm:prSet presAssocID="{A4881240-76EF-4E3A-9137-004CA794D565}" presName="diagram" presStyleCnt="0">
        <dgm:presLayoutVars>
          <dgm:dir/>
          <dgm:resizeHandles/>
        </dgm:presLayoutVars>
      </dgm:prSet>
      <dgm:spPr/>
    </dgm:pt>
    <dgm:pt modelId="{1F488905-F8DE-4862-B955-56C5A9C9A0D0}" type="pres">
      <dgm:prSet presAssocID="{74F4E263-903E-4019-8333-31934EE2624D}" presName="firstNode" presStyleLbl="node1" presStyleIdx="0" presStyleCnt="3">
        <dgm:presLayoutVars>
          <dgm:bulletEnabled val="1"/>
        </dgm:presLayoutVars>
      </dgm:prSet>
      <dgm:spPr/>
    </dgm:pt>
    <dgm:pt modelId="{5A472FC9-C655-4E22-8ACF-118DB1327628}" type="pres">
      <dgm:prSet presAssocID="{770F176F-8C09-462D-96C0-E2A225BDCCF7}" presName="sibTrans" presStyleLbl="sibTrans2D1" presStyleIdx="0" presStyleCnt="2"/>
      <dgm:spPr/>
    </dgm:pt>
    <dgm:pt modelId="{FD2D00BC-DA8D-4B52-9AEA-EEDFDE429DA9}" type="pres">
      <dgm:prSet presAssocID="{2A718BAB-0ABE-4384-A7C0-A01019CDA0A0}" presName="middleNode" presStyleCnt="0"/>
      <dgm:spPr/>
    </dgm:pt>
    <dgm:pt modelId="{7F3D46BC-BD82-4527-9902-B187081D826B}" type="pres">
      <dgm:prSet presAssocID="{2A718BAB-0ABE-4384-A7C0-A01019CDA0A0}" presName="padding" presStyleLbl="node1" presStyleIdx="0" presStyleCnt="3"/>
      <dgm:spPr/>
    </dgm:pt>
    <dgm:pt modelId="{85197B55-DFF5-445A-8404-948255CF620E}" type="pres">
      <dgm:prSet presAssocID="{2A718BAB-0ABE-4384-A7C0-A01019CDA0A0}" presName="shape" presStyleLbl="node1" presStyleIdx="1" presStyleCnt="3" custScaleX="178364" custScaleY="154804">
        <dgm:presLayoutVars>
          <dgm:bulletEnabled val="1"/>
        </dgm:presLayoutVars>
      </dgm:prSet>
      <dgm:spPr/>
    </dgm:pt>
    <dgm:pt modelId="{93AE3639-57D1-44C2-9CAE-8ABB5D3AC51A}" type="pres">
      <dgm:prSet presAssocID="{65A51067-77C7-4521-8CCB-F17FD3C08DE2}" presName="sibTrans" presStyleLbl="sibTrans2D1" presStyleIdx="1" presStyleCnt="2"/>
      <dgm:spPr/>
    </dgm:pt>
    <dgm:pt modelId="{376EB11D-3A78-4188-9656-B7C2C2A61EE4}" type="pres">
      <dgm:prSet presAssocID="{0258C5F2-A449-4BA5-84F4-1E1B5AFC6DE3}" presName="lastNode" presStyleLbl="node1" presStyleIdx="2" presStyleCnt="3" custScaleX="112938" custScaleY="107501">
        <dgm:presLayoutVars>
          <dgm:bulletEnabled val="1"/>
        </dgm:presLayoutVars>
      </dgm:prSet>
      <dgm:spPr/>
    </dgm:pt>
  </dgm:ptLst>
  <dgm:cxnLst>
    <dgm:cxn modelId="{334DDC0A-89BA-48F9-A11F-8AC60EEC791B}" type="presOf" srcId="{74F4E263-903E-4019-8333-31934EE2624D}" destId="{1F488905-F8DE-4862-B955-56C5A9C9A0D0}" srcOrd="0" destOrd="0" presId="urn:microsoft.com/office/officeart/2005/8/layout/bProcess2"/>
    <dgm:cxn modelId="{A72F101F-97F4-478B-BCF9-5487D212BCB8}" type="presOf" srcId="{537FF344-5340-4634-8427-A3865D72C512}" destId="{85197B55-DFF5-445A-8404-948255CF620E}" srcOrd="0" destOrd="3" presId="urn:microsoft.com/office/officeart/2005/8/layout/bProcess2"/>
    <dgm:cxn modelId="{E6BDA33C-982B-448F-95A4-96C96936211A}" srcId="{2A718BAB-0ABE-4384-A7C0-A01019CDA0A0}" destId="{08A95BC0-462D-4AB9-8C3C-0D402AAEFB1B}" srcOrd="0" destOrd="0" parTransId="{A43AFB6D-43A5-4668-9CB0-FCA6EF3F5194}" sibTransId="{AA27A13B-8427-47DB-8F0C-E73E0B797E6B}"/>
    <dgm:cxn modelId="{ED33E45B-5C66-4733-A1FF-31014FD0C53B}" srcId="{A4881240-76EF-4E3A-9137-004CA794D565}" destId="{2A718BAB-0ABE-4384-A7C0-A01019CDA0A0}" srcOrd="1" destOrd="0" parTransId="{9AFEBFA5-D915-4C3B-B77B-90C89708C7D3}" sibTransId="{65A51067-77C7-4521-8CCB-F17FD3C08DE2}"/>
    <dgm:cxn modelId="{2854F241-6B4B-4D57-820E-F2F8DC110208}" type="presOf" srcId="{770F176F-8C09-462D-96C0-E2A225BDCCF7}" destId="{5A472FC9-C655-4E22-8ACF-118DB1327628}" srcOrd="0" destOrd="0" presId="urn:microsoft.com/office/officeart/2005/8/layout/bProcess2"/>
    <dgm:cxn modelId="{D9646F42-60C3-438B-9CB4-3EF0DCF8DC3A}" srcId="{0258C5F2-A449-4BA5-84F4-1E1B5AFC6DE3}" destId="{EA259E2A-6366-43BC-9EF3-D916C9169880}" srcOrd="0" destOrd="0" parTransId="{B861FBF0-9518-4D3E-938C-CEB498EE8836}" sibTransId="{DF3A90F0-F487-4BC4-B121-376D3C7CE1CE}"/>
    <dgm:cxn modelId="{F01D1A43-91BE-4FC2-A8FB-03F15C5CA631}" type="presOf" srcId="{2A718BAB-0ABE-4384-A7C0-A01019CDA0A0}" destId="{85197B55-DFF5-445A-8404-948255CF620E}" srcOrd="0" destOrd="0" presId="urn:microsoft.com/office/officeart/2005/8/layout/bProcess2"/>
    <dgm:cxn modelId="{2A920344-F188-4567-A147-8BFCE8806FDF}" srcId="{2A718BAB-0ABE-4384-A7C0-A01019CDA0A0}" destId="{0787405C-6FFA-423B-B667-E785D4EE1C73}" srcOrd="1" destOrd="0" parTransId="{9CCBB2C0-B15E-495C-AC76-A8B93F019551}" sibTransId="{7CC4C56C-B88D-4502-9C65-C7E93EC5446F}"/>
    <dgm:cxn modelId="{4CAA7846-5367-4144-834D-23D2DC66C74B}" srcId="{2A718BAB-0ABE-4384-A7C0-A01019CDA0A0}" destId="{6625C7AA-F55C-4BE2-A661-A1C7D95CC4FF}" srcOrd="3" destOrd="0" parTransId="{60F0FA09-D5CB-42C9-929E-577C09CE25AE}" sibTransId="{BB021123-B3EC-4B1E-B232-7981CFC08F86}"/>
    <dgm:cxn modelId="{63863A68-9D44-4220-A2CF-23618F8EE823}" srcId="{A4881240-76EF-4E3A-9137-004CA794D565}" destId="{0258C5F2-A449-4BA5-84F4-1E1B5AFC6DE3}" srcOrd="2" destOrd="0" parTransId="{794856D7-3CC3-483B-81D3-C5085C9B81C7}" sibTransId="{9FEB08B1-AF37-432A-B7C8-D02AEFA5FACA}"/>
    <dgm:cxn modelId="{2AB45D51-2FAD-4188-A672-0BF01EE6FAB3}" srcId="{2A718BAB-0ABE-4384-A7C0-A01019CDA0A0}" destId="{537FF344-5340-4634-8427-A3865D72C512}" srcOrd="2" destOrd="0" parTransId="{65E9A56A-21CC-43CE-9C6A-B49BD17A4649}" sibTransId="{E82A7B35-9E5D-47A4-8884-8D3BEA82EE78}"/>
    <dgm:cxn modelId="{31A61876-E932-467B-85FC-F733C8813280}" type="presOf" srcId="{0258C5F2-A449-4BA5-84F4-1E1B5AFC6DE3}" destId="{376EB11D-3A78-4188-9656-B7C2C2A61EE4}" srcOrd="0" destOrd="0" presId="urn:microsoft.com/office/officeart/2005/8/layout/bProcess2"/>
    <dgm:cxn modelId="{2905C858-0081-4409-BFAA-B561D9C70C9C}" type="presOf" srcId="{EA259E2A-6366-43BC-9EF3-D916C9169880}" destId="{376EB11D-3A78-4188-9656-B7C2C2A61EE4}" srcOrd="0" destOrd="1" presId="urn:microsoft.com/office/officeart/2005/8/layout/bProcess2"/>
    <dgm:cxn modelId="{006F8D7B-4414-418A-8AFE-8A8398B112E1}" srcId="{A4881240-76EF-4E3A-9137-004CA794D565}" destId="{74F4E263-903E-4019-8333-31934EE2624D}" srcOrd="0" destOrd="0" parTransId="{4AD18F0D-BB94-4F0F-8B1E-F8B185F8F416}" sibTransId="{770F176F-8C09-462D-96C0-E2A225BDCCF7}"/>
    <dgm:cxn modelId="{5AE9E48C-6D7D-4A44-93DB-2FC475214ECF}" type="presOf" srcId="{08A95BC0-462D-4AB9-8C3C-0D402AAEFB1B}" destId="{85197B55-DFF5-445A-8404-948255CF620E}" srcOrd="0" destOrd="1" presId="urn:microsoft.com/office/officeart/2005/8/layout/bProcess2"/>
    <dgm:cxn modelId="{A7D16AB7-40E9-44FC-8D83-46D1F6917DD4}" srcId="{74F4E263-903E-4019-8333-31934EE2624D}" destId="{3F95AE54-D690-4B64-8197-4D2AD4EFD832}" srcOrd="0" destOrd="0" parTransId="{9D4A65F0-4518-4899-A345-CDC8EACA4602}" sibTransId="{A11C61BA-DD4C-4AAE-A035-7B1B23602F19}"/>
    <dgm:cxn modelId="{92926DB8-D1D2-44B2-BDE7-DBB01A217F32}" type="presOf" srcId="{6625C7AA-F55C-4BE2-A661-A1C7D95CC4FF}" destId="{85197B55-DFF5-445A-8404-948255CF620E}" srcOrd="0" destOrd="4" presId="urn:microsoft.com/office/officeart/2005/8/layout/bProcess2"/>
    <dgm:cxn modelId="{88A03AC0-4D93-4B2D-841C-019034320638}" type="presOf" srcId="{0787405C-6FFA-423B-B667-E785D4EE1C73}" destId="{85197B55-DFF5-445A-8404-948255CF620E}" srcOrd="0" destOrd="2" presId="urn:microsoft.com/office/officeart/2005/8/layout/bProcess2"/>
    <dgm:cxn modelId="{F1A993C1-0F9C-4425-AEA5-3117BD2CFD05}" type="presOf" srcId="{3F95AE54-D690-4B64-8197-4D2AD4EFD832}" destId="{1F488905-F8DE-4862-B955-56C5A9C9A0D0}" srcOrd="0" destOrd="1" presId="urn:microsoft.com/office/officeart/2005/8/layout/bProcess2"/>
    <dgm:cxn modelId="{E1A5F9DC-6366-4797-A483-9ECB1E38C6BB}" type="presOf" srcId="{65A51067-77C7-4521-8CCB-F17FD3C08DE2}" destId="{93AE3639-57D1-44C2-9CAE-8ABB5D3AC51A}" srcOrd="0" destOrd="0" presId="urn:microsoft.com/office/officeart/2005/8/layout/bProcess2"/>
    <dgm:cxn modelId="{D3B090FB-5869-4496-879D-7549D0C08516}" type="presOf" srcId="{A4881240-76EF-4E3A-9137-004CA794D565}" destId="{7C18B15E-936F-4DA0-885C-AE7C137E8024}" srcOrd="0" destOrd="0" presId="urn:microsoft.com/office/officeart/2005/8/layout/bProcess2"/>
    <dgm:cxn modelId="{FBD96772-A241-4E01-A9BF-C15C1A85B3CE}" type="presParOf" srcId="{7C18B15E-936F-4DA0-885C-AE7C137E8024}" destId="{1F488905-F8DE-4862-B955-56C5A9C9A0D0}" srcOrd="0" destOrd="0" presId="urn:microsoft.com/office/officeart/2005/8/layout/bProcess2"/>
    <dgm:cxn modelId="{8EA009A2-F519-4896-8389-B98392318FFE}" type="presParOf" srcId="{7C18B15E-936F-4DA0-885C-AE7C137E8024}" destId="{5A472FC9-C655-4E22-8ACF-118DB1327628}" srcOrd="1" destOrd="0" presId="urn:microsoft.com/office/officeart/2005/8/layout/bProcess2"/>
    <dgm:cxn modelId="{DE778523-2E79-4D15-ABDD-999699BA434E}" type="presParOf" srcId="{7C18B15E-936F-4DA0-885C-AE7C137E8024}" destId="{FD2D00BC-DA8D-4B52-9AEA-EEDFDE429DA9}" srcOrd="2" destOrd="0" presId="urn:microsoft.com/office/officeart/2005/8/layout/bProcess2"/>
    <dgm:cxn modelId="{3853694F-56FF-4347-9617-280D7650E444}" type="presParOf" srcId="{FD2D00BC-DA8D-4B52-9AEA-EEDFDE429DA9}" destId="{7F3D46BC-BD82-4527-9902-B187081D826B}" srcOrd="0" destOrd="0" presId="urn:microsoft.com/office/officeart/2005/8/layout/bProcess2"/>
    <dgm:cxn modelId="{5D7A764B-7E25-42A3-AFFD-6BC8F5A3C1B8}" type="presParOf" srcId="{FD2D00BC-DA8D-4B52-9AEA-EEDFDE429DA9}" destId="{85197B55-DFF5-445A-8404-948255CF620E}" srcOrd="1" destOrd="0" presId="urn:microsoft.com/office/officeart/2005/8/layout/bProcess2"/>
    <dgm:cxn modelId="{FF855FFB-8986-4450-8410-2346D2C19D9F}" type="presParOf" srcId="{7C18B15E-936F-4DA0-885C-AE7C137E8024}" destId="{93AE3639-57D1-44C2-9CAE-8ABB5D3AC51A}" srcOrd="3" destOrd="0" presId="urn:microsoft.com/office/officeart/2005/8/layout/bProcess2"/>
    <dgm:cxn modelId="{F828AFBE-ED26-4C42-9E4C-4EF17632989B}" type="presParOf" srcId="{7C18B15E-936F-4DA0-885C-AE7C137E8024}" destId="{376EB11D-3A78-4188-9656-B7C2C2A61EE4}" srcOrd="4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BC9572-835A-446C-AD18-D7AA3FE71111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E998D8F-14D8-4909-AFDC-37A3F353B0D9}">
      <dgm:prSet/>
      <dgm:spPr/>
      <dgm:t>
        <a:bodyPr/>
        <a:lstStyle/>
        <a:p>
          <a:r>
            <a:rPr lang="en-US" b="1" i="0" baseline="0" dirty="0"/>
            <a:t>Data collection</a:t>
          </a:r>
          <a:endParaRPr lang="en-US" dirty="0"/>
        </a:p>
      </dgm:t>
    </dgm:pt>
    <dgm:pt modelId="{019DCA69-E2E9-4FF0-9DD7-C968BA68E2FE}" type="parTrans" cxnId="{F6F0521B-8793-436D-AC36-BD0D28AE9D86}">
      <dgm:prSet/>
      <dgm:spPr/>
      <dgm:t>
        <a:bodyPr/>
        <a:lstStyle/>
        <a:p>
          <a:endParaRPr lang="en-US"/>
        </a:p>
      </dgm:t>
    </dgm:pt>
    <dgm:pt modelId="{80B84FE7-4273-413E-9CE6-826DA0644922}" type="sibTrans" cxnId="{F6F0521B-8793-436D-AC36-BD0D28AE9D86}">
      <dgm:prSet/>
      <dgm:spPr/>
      <dgm:t>
        <a:bodyPr/>
        <a:lstStyle/>
        <a:p>
          <a:endParaRPr lang="en-US"/>
        </a:p>
      </dgm:t>
    </dgm:pt>
    <dgm:pt modelId="{ED6ECB4D-055A-4661-8705-3D9037578CCB}">
      <dgm:prSet/>
      <dgm:spPr/>
      <dgm:t>
        <a:bodyPr/>
        <a:lstStyle/>
        <a:p>
          <a:r>
            <a:rPr lang="en-US" b="1" dirty="0"/>
            <a:t>From Space-X open API.</a:t>
          </a:r>
        </a:p>
        <a:p>
          <a:endParaRPr lang="en-US" b="1" dirty="0"/>
        </a:p>
      </dgm:t>
    </dgm:pt>
    <dgm:pt modelId="{C4535331-B9A5-4462-9384-6589EF166449}" type="parTrans" cxnId="{EB8EE8EB-79F4-448B-B315-3FB32CB7D51B}">
      <dgm:prSet/>
      <dgm:spPr/>
      <dgm:t>
        <a:bodyPr/>
        <a:lstStyle/>
        <a:p>
          <a:endParaRPr lang="en-US"/>
        </a:p>
      </dgm:t>
    </dgm:pt>
    <dgm:pt modelId="{6A9719DC-7D8C-42B2-84CA-7ACDC156DE00}" type="sibTrans" cxnId="{EB8EE8EB-79F4-448B-B315-3FB32CB7D51B}">
      <dgm:prSet/>
      <dgm:spPr/>
      <dgm:t>
        <a:bodyPr/>
        <a:lstStyle/>
        <a:p>
          <a:endParaRPr lang="en-US"/>
        </a:p>
      </dgm:t>
    </dgm:pt>
    <dgm:pt modelId="{061F9BA8-D6A8-4FFA-B42A-53AE6E65048B}">
      <dgm:prSet/>
      <dgm:spPr/>
      <dgm:t>
        <a:bodyPr/>
        <a:lstStyle/>
        <a:p>
          <a:r>
            <a:rPr lang="en-US" b="1" i="0" baseline="0" dirty="0"/>
            <a:t>Data Wrangling </a:t>
          </a:r>
          <a:endParaRPr lang="en-US" dirty="0"/>
        </a:p>
      </dgm:t>
    </dgm:pt>
    <dgm:pt modelId="{53B0A2A6-4B35-4267-8DA4-8E103A90C00F}" type="parTrans" cxnId="{BE775DC6-DA48-46CD-B6FA-F1471D2142B3}">
      <dgm:prSet/>
      <dgm:spPr/>
      <dgm:t>
        <a:bodyPr/>
        <a:lstStyle/>
        <a:p>
          <a:endParaRPr lang="en-US"/>
        </a:p>
      </dgm:t>
    </dgm:pt>
    <dgm:pt modelId="{C15C5C9F-192D-4F8F-844D-60A61BF84E55}" type="sibTrans" cxnId="{BE775DC6-DA48-46CD-B6FA-F1471D2142B3}">
      <dgm:prSet/>
      <dgm:spPr/>
      <dgm:t>
        <a:bodyPr/>
        <a:lstStyle/>
        <a:p>
          <a:endParaRPr lang="en-US"/>
        </a:p>
      </dgm:t>
    </dgm:pt>
    <dgm:pt modelId="{F6A652D8-A8B1-49A8-B292-A08E382D3FF2}">
      <dgm:prSet/>
      <dgm:spPr/>
      <dgm:t>
        <a:bodyPr/>
        <a:lstStyle/>
        <a:p>
          <a:r>
            <a:rPr lang="en-US" b="1" dirty="0"/>
            <a:t>Data fetched from Wikipedia page and </a:t>
          </a:r>
          <a:r>
            <a:rPr lang="en-US" b="1" dirty="0" err="1"/>
            <a:t>prosecced</a:t>
          </a:r>
          <a:r>
            <a:rPr lang="en-US" b="1" dirty="0"/>
            <a:t>.</a:t>
          </a:r>
        </a:p>
      </dgm:t>
    </dgm:pt>
    <dgm:pt modelId="{312E6870-7FA5-46D0-AF56-1DB6513DAA43}" type="parTrans" cxnId="{766817AC-4763-4013-8263-B62C9B617E6B}">
      <dgm:prSet/>
      <dgm:spPr/>
      <dgm:t>
        <a:bodyPr/>
        <a:lstStyle/>
        <a:p>
          <a:endParaRPr lang="en-US"/>
        </a:p>
      </dgm:t>
    </dgm:pt>
    <dgm:pt modelId="{ECC2E6D3-D040-41FE-91BE-479F1C9F74F9}" type="sibTrans" cxnId="{766817AC-4763-4013-8263-B62C9B617E6B}">
      <dgm:prSet/>
      <dgm:spPr/>
      <dgm:t>
        <a:bodyPr/>
        <a:lstStyle/>
        <a:p>
          <a:endParaRPr lang="en-US"/>
        </a:p>
      </dgm:t>
    </dgm:pt>
    <dgm:pt modelId="{70073322-4011-464B-87F7-9E8189057A24}">
      <dgm:prSet/>
      <dgm:spPr/>
      <dgm:t>
        <a:bodyPr/>
        <a:lstStyle/>
        <a:p>
          <a:r>
            <a:rPr lang="en-US" dirty="0"/>
            <a:t>EDA</a:t>
          </a:r>
        </a:p>
      </dgm:t>
    </dgm:pt>
    <dgm:pt modelId="{0D04607A-9C56-469F-8C27-2C3E3EE1BA0D}" type="parTrans" cxnId="{644B95F9-0C07-4B12-BD3D-9CCD1ACCDDC7}">
      <dgm:prSet/>
      <dgm:spPr/>
      <dgm:t>
        <a:bodyPr/>
        <a:lstStyle/>
        <a:p>
          <a:endParaRPr lang="en-US"/>
        </a:p>
      </dgm:t>
    </dgm:pt>
    <dgm:pt modelId="{3951C50B-A803-4CA9-A279-A019B4097D89}" type="sibTrans" cxnId="{644B95F9-0C07-4B12-BD3D-9CCD1ACCDDC7}">
      <dgm:prSet/>
      <dgm:spPr/>
      <dgm:t>
        <a:bodyPr/>
        <a:lstStyle/>
        <a:p>
          <a:endParaRPr lang="en-US"/>
        </a:p>
      </dgm:t>
    </dgm:pt>
    <dgm:pt modelId="{6B1810F9-D334-40A5-AC3D-5A6191DE7652}">
      <dgm:prSet/>
      <dgm:spPr/>
      <dgm:t>
        <a:bodyPr/>
        <a:lstStyle/>
        <a:p>
          <a:r>
            <a:rPr lang="en-US" b="1" dirty="0"/>
            <a:t>Performed the EDA on collected data by the help of SQL queries and Visualization.</a:t>
          </a:r>
        </a:p>
      </dgm:t>
    </dgm:pt>
    <dgm:pt modelId="{5CF3EB36-2D02-4C5A-B19E-9DF188E486CD}" type="parTrans" cxnId="{48619741-DBAF-42AC-ADF5-A775B170E6B2}">
      <dgm:prSet/>
      <dgm:spPr/>
      <dgm:t>
        <a:bodyPr/>
        <a:lstStyle/>
        <a:p>
          <a:endParaRPr lang="en-US"/>
        </a:p>
      </dgm:t>
    </dgm:pt>
    <dgm:pt modelId="{6A371D0D-38DF-4598-937B-EE3FF28C0136}" type="sibTrans" cxnId="{48619741-DBAF-42AC-ADF5-A775B170E6B2}">
      <dgm:prSet/>
      <dgm:spPr/>
      <dgm:t>
        <a:bodyPr/>
        <a:lstStyle/>
        <a:p>
          <a:endParaRPr lang="en-US"/>
        </a:p>
      </dgm:t>
    </dgm:pt>
    <dgm:pt modelId="{9FA3D6DD-AC0C-4AAF-96D0-49796B1DC43F}">
      <dgm:prSet/>
      <dgm:spPr/>
      <dgm:t>
        <a:bodyPr/>
        <a:lstStyle/>
        <a:p>
          <a:r>
            <a:rPr lang="en-US" b="1" i="0" baseline="0" dirty="0"/>
            <a:t>Interactive dashboards</a:t>
          </a:r>
          <a:endParaRPr lang="en-US" dirty="0"/>
        </a:p>
      </dgm:t>
    </dgm:pt>
    <dgm:pt modelId="{619093F5-829F-419F-A9BF-53EA2D42FC4A}" type="parTrans" cxnId="{FA0533BA-E048-4870-8956-ED4F52C6043F}">
      <dgm:prSet/>
      <dgm:spPr/>
      <dgm:t>
        <a:bodyPr/>
        <a:lstStyle/>
        <a:p>
          <a:endParaRPr lang="en-US"/>
        </a:p>
      </dgm:t>
    </dgm:pt>
    <dgm:pt modelId="{A79E3AFF-4CF3-459B-BDFC-3743A9353F14}" type="sibTrans" cxnId="{FA0533BA-E048-4870-8956-ED4F52C6043F}">
      <dgm:prSet/>
      <dgm:spPr/>
      <dgm:t>
        <a:bodyPr/>
        <a:lstStyle/>
        <a:p>
          <a:endParaRPr lang="en-US"/>
        </a:p>
      </dgm:t>
    </dgm:pt>
    <dgm:pt modelId="{588B6B90-4444-4A4A-9C19-5952A5EDF8FF}">
      <dgm:prSet/>
      <dgm:spPr/>
      <dgm:t>
        <a:bodyPr/>
        <a:lstStyle/>
        <a:p>
          <a:r>
            <a:rPr lang="en-US" b="1" i="0" baseline="0" dirty="0"/>
            <a:t>Perform interactive visual analytics using Folium on the launch sites and </a:t>
          </a:r>
          <a:r>
            <a:rPr lang="en-US" b="1" i="0" baseline="0" dirty="0" err="1"/>
            <a:t>Plotly</a:t>
          </a:r>
          <a:r>
            <a:rPr lang="en-US" b="1" i="0" baseline="0" dirty="0"/>
            <a:t> dash for interactive data visualization based on time.</a:t>
          </a:r>
          <a:endParaRPr lang="en-US" b="1" dirty="0"/>
        </a:p>
      </dgm:t>
    </dgm:pt>
    <dgm:pt modelId="{AE2FFF76-8348-4840-8C9F-6A6A66F05E48}" type="parTrans" cxnId="{6A8144E2-57B2-4D9F-B7B2-1D53863D37AD}">
      <dgm:prSet/>
      <dgm:spPr/>
      <dgm:t>
        <a:bodyPr/>
        <a:lstStyle/>
        <a:p>
          <a:endParaRPr lang="en-US"/>
        </a:p>
      </dgm:t>
    </dgm:pt>
    <dgm:pt modelId="{309001C8-AA67-4878-A032-FF3039568DA6}" type="sibTrans" cxnId="{6A8144E2-57B2-4D9F-B7B2-1D53863D37AD}">
      <dgm:prSet/>
      <dgm:spPr/>
      <dgm:t>
        <a:bodyPr/>
        <a:lstStyle/>
        <a:p>
          <a:endParaRPr lang="en-US"/>
        </a:p>
      </dgm:t>
    </dgm:pt>
    <dgm:pt modelId="{F7197C42-1F19-4AC4-B468-2A3B5082B847}">
      <dgm:prSet/>
      <dgm:spPr/>
      <dgm:t>
        <a:bodyPr/>
        <a:lstStyle/>
        <a:p>
          <a:r>
            <a:rPr lang="en-US" dirty="0"/>
            <a:t>Predictive Modeling</a:t>
          </a:r>
        </a:p>
      </dgm:t>
    </dgm:pt>
    <dgm:pt modelId="{E3A86DAA-2318-4345-B262-818CB8DF75B8}" type="parTrans" cxnId="{3164FF4A-2FFD-4EB5-BF3A-3110AE2D23AA}">
      <dgm:prSet/>
      <dgm:spPr/>
      <dgm:t>
        <a:bodyPr/>
        <a:lstStyle/>
        <a:p>
          <a:endParaRPr lang="en-US"/>
        </a:p>
      </dgm:t>
    </dgm:pt>
    <dgm:pt modelId="{72B2F1E3-ADC2-4C6D-854D-EF716CB26498}" type="sibTrans" cxnId="{3164FF4A-2FFD-4EB5-BF3A-3110AE2D23AA}">
      <dgm:prSet/>
      <dgm:spPr/>
      <dgm:t>
        <a:bodyPr/>
        <a:lstStyle/>
        <a:p>
          <a:endParaRPr lang="en-US"/>
        </a:p>
      </dgm:t>
    </dgm:pt>
    <dgm:pt modelId="{1B4646CC-D457-4810-8C44-FD9CC9164D26}">
      <dgm:prSet/>
      <dgm:spPr/>
      <dgm:t>
        <a:bodyPr/>
        <a:lstStyle/>
        <a:p>
          <a:r>
            <a:rPr lang="en-US" b="1" dirty="0"/>
            <a:t>Train and evaluate the different classification models after the preprocessing of data.</a:t>
          </a:r>
        </a:p>
      </dgm:t>
    </dgm:pt>
    <dgm:pt modelId="{2AA44F9C-E154-4D90-9E3F-F7D7C255119C}" type="parTrans" cxnId="{366EDB94-0650-4B80-A3C3-5B40102712EA}">
      <dgm:prSet/>
      <dgm:spPr/>
      <dgm:t>
        <a:bodyPr/>
        <a:lstStyle/>
        <a:p>
          <a:endParaRPr lang="en-US"/>
        </a:p>
      </dgm:t>
    </dgm:pt>
    <dgm:pt modelId="{20E91382-01CC-48A7-B38E-D87AE6A51DAA}" type="sibTrans" cxnId="{366EDB94-0650-4B80-A3C3-5B40102712EA}">
      <dgm:prSet/>
      <dgm:spPr/>
      <dgm:t>
        <a:bodyPr/>
        <a:lstStyle/>
        <a:p>
          <a:endParaRPr lang="en-US"/>
        </a:p>
      </dgm:t>
    </dgm:pt>
    <dgm:pt modelId="{A59E00F9-559F-484B-8A47-D98F6F0793F6}" type="pres">
      <dgm:prSet presAssocID="{7EBC9572-835A-446C-AD18-D7AA3FE71111}" presName="Name0" presStyleCnt="0">
        <dgm:presLayoutVars>
          <dgm:dir/>
          <dgm:animLvl val="lvl"/>
          <dgm:resizeHandles val="exact"/>
        </dgm:presLayoutVars>
      </dgm:prSet>
      <dgm:spPr/>
    </dgm:pt>
    <dgm:pt modelId="{8C1F063E-FCC6-421B-9AFF-AAE75A84A403}" type="pres">
      <dgm:prSet presAssocID="{7E998D8F-14D8-4909-AFDC-37A3F353B0D9}" presName="composite" presStyleCnt="0"/>
      <dgm:spPr/>
    </dgm:pt>
    <dgm:pt modelId="{76C6B04E-68A3-4AC4-918C-B2A05949A696}" type="pres">
      <dgm:prSet presAssocID="{7E998D8F-14D8-4909-AFDC-37A3F353B0D9}" presName="parTx" presStyleLbl="alignNode1" presStyleIdx="0" presStyleCnt="5">
        <dgm:presLayoutVars>
          <dgm:chMax val="0"/>
          <dgm:chPref val="0"/>
        </dgm:presLayoutVars>
      </dgm:prSet>
      <dgm:spPr/>
    </dgm:pt>
    <dgm:pt modelId="{4656604E-DD89-4B84-9F09-9E64BC985723}" type="pres">
      <dgm:prSet presAssocID="{7E998D8F-14D8-4909-AFDC-37A3F353B0D9}" presName="desTx" presStyleLbl="alignAccFollowNode1" presStyleIdx="0" presStyleCnt="5">
        <dgm:presLayoutVars/>
      </dgm:prSet>
      <dgm:spPr/>
    </dgm:pt>
    <dgm:pt modelId="{BB37D005-1446-461D-91BD-C14EB1598331}" type="pres">
      <dgm:prSet presAssocID="{80B84FE7-4273-413E-9CE6-826DA0644922}" presName="space" presStyleCnt="0"/>
      <dgm:spPr/>
    </dgm:pt>
    <dgm:pt modelId="{6C01D4F9-07E8-40B0-B9E4-8FC444C5A65C}" type="pres">
      <dgm:prSet presAssocID="{061F9BA8-D6A8-4FFA-B42A-53AE6E65048B}" presName="composite" presStyleCnt="0"/>
      <dgm:spPr/>
    </dgm:pt>
    <dgm:pt modelId="{9429C40E-FBCD-4FB5-8FF0-B0D527AB04FD}" type="pres">
      <dgm:prSet presAssocID="{061F9BA8-D6A8-4FFA-B42A-53AE6E65048B}" presName="parTx" presStyleLbl="alignNode1" presStyleIdx="1" presStyleCnt="5">
        <dgm:presLayoutVars>
          <dgm:chMax val="0"/>
          <dgm:chPref val="0"/>
        </dgm:presLayoutVars>
      </dgm:prSet>
      <dgm:spPr/>
    </dgm:pt>
    <dgm:pt modelId="{37244370-C570-4451-AEBD-DDC9EE128F1E}" type="pres">
      <dgm:prSet presAssocID="{061F9BA8-D6A8-4FFA-B42A-53AE6E65048B}" presName="desTx" presStyleLbl="alignAccFollowNode1" presStyleIdx="1" presStyleCnt="5">
        <dgm:presLayoutVars/>
      </dgm:prSet>
      <dgm:spPr/>
    </dgm:pt>
    <dgm:pt modelId="{0EF254C3-E3CA-48CB-B1D7-5A7F339879E8}" type="pres">
      <dgm:prSet presAssocID="{C15C5C9F-192D-4F8F-844D-60A61BF84E55}" presName="space" presStyleCnt="0"/>
      <dgm:spPr/>
    </dgm:pt>
    <dgm:pt modelId="{517FFFA3-B2DD-4048-9E55-F725B5C44DBD}" type="pres">
      <dgm:prSet presAssocID="{70073322-4011-464B-87F7-9E8189057A24}" presName="composite" presStyleCnt="0"/>
      <dgm:spPr/>
    </dgm:pt>
    <dgm:pt modelId="{ABF2294C-779D-400C-8751-60ADC3F553CA}" type="pres">
      <dgm:prSet presAssocID="{70073322-4011-464B-87F7-9E8189057A24}" presName="parTx" presStyleLbl="alignNode1" presStyleIdx="2" presStyleCnt="5">
        <dgm:presLayoutVars>
          <dgm:chMax val="0"/>
          <dgm:chPref val="0"/>
        </dgm:presLayoutVars>
      </dgm:prSet>
      <dgm:spPr/>
    </dgm:pt>
    <dgm:pt modelId="{6B743053-C028-4DA0-9CB0-7F67698A41F9}" type="pres">
      <dgm:prSet presAssocID="{70073322-4011-464B-87F7-9E8189057A24}" presName="desTx" presStyleLbl="alignAccFollowNode1" presStyleIdx="2" presStyleCnt="5">
        <dgm:presLayoutVars/>
      </dgm:prSet>
      <dgm:spPr/>
    </dgm:pt>
    <dgm:pt modelId="{B49A927C-9F9D-4D4D-B217-53481CA00AA0}" type="pres">
      <dgm:prSet presAssocID="{3951C50B-A803-4CA9-A279-A019B4097D89}" presName="space" presStyleCnt="0"/>
      <dgm:spPr/>
    </dgm:pt>
    <dgm:pt modelId="{C1FFF23C-D85C-4DE9-97E3-BD1E65E5D613}" type="pres">
      <dgm:prSet presAssocID="{9FA3D6DD-AC0C-4AAF-96D0-49796B1DC43F}" presName="composite" presStyleCnt="0"/>
      <dgm:spPr/>
    </dgm:pt>
    <dgm:pt modelId="{5025A738-00D0-4703-818B-372D61A5F48D}" type="pres">
      <dgm:prSet presAssocID="{9FA3D6DD-AC0C-4AAF-96D0-49796B1DC43F}" presName="parTx" presStyleLbl="alignNode1" presStyleIdx="3" presStyleCnt="5">
        <dgm:presLayoutVars>
          <dgm:chMax val="0"/>
          <dgm:chPref val="0"/>
        </dgm:presLayoutVars>
      </dgm:prSet>
      <dgm:spPr/>
    </dgm:pt>
    <dgm:pt modelId="{56FDFDB5-1C59-48CE-8F74-A83CA0C4CB86}" type="pres">
      <dgm:prSet presAssocID="{9FA3D6DD-AC0C-4AAF-96D0-49796B1DC43F}" presName="desTx" presStyleLbl="alignAccFollowNode1" presStyleIdx="3" presStyleCnt="5">
        <dgm:presLayoutVars/>
      </dgm:prSet>
      <dgm:spPr/>
    </dgm:pt>
    <dgm:pt modelId="{F006F836-8553-4A50-8F80-85697EC3643C}" type="pres">
      <dgm:prSet presAssocID="{A79E3AFF-4CF3-459B-BDFC-3743A9353F14}" presName="space" presStyleCnt="0"/>
      <dgm:spPr/>
    </dgm:pt>
    <dgm:pt modelId="{45ED1067-F364-42DD-937D-486F7A9B2425}" type="pres">
      <dgm:prSet presAssocID="{F7197C42-1F19-4AC4-B468-2A3B5082B847}" presName="composite" presStyleCnt="0"/>
      <dgm:spPr/>
    </dgm:pt>
    <dgm:pt modelId="{8640692B-4D90-4924-964C-F7D0062B4076}" type="pres">
      <dgm:prSet presAssocID="{F7197C42-1F19-4AC4-B468-2A3B5082B847}" presName="parTx" presStyleLbl="alignNode1" presStyleIdx="4" presStyleCnt="5">
        <dgm:presLayoutVars>
          <dgm:chMax val="0"/>
          <dgm:chPref val="0"/>
        </dgm:presLayoutVars>
      </dgm:prSet>
      <dgm:spPr/>
    </dgm:pt>
    <dgm:pt modelId="{4678FC87-AF13-4DE4-AEFA-BD6BB2743BF0}" type="pres">
      <dgm:prSet presAssocID="{F7197C42-1F19-4AC4-B468-2A3B5082B847}" presName="desTx" presStyleLbl="alignAccFollowNode1" presStyleIdx="4" presStyleCnt="5">
        <dgm:presLayoutVars/>
      </dgm:prSet>
      <dgm:spPr/>
    </dgm:pt>
  </dgm:ptLst>
  <dgm:cxnLst>
    <dgm:cxn modelId="{FB2D3A08-C3D9-4DA5-AB4B-3BC50F30EEAD}" type="presOf" srcId="{6B1810F9-D334-40A5-AC3D-5A6191DE7652}" destId="{6B743053-C028-4DA0-9CB0-7F67698A41F9}" srcOrd="0" destOrd="0" presId="urn:microsoft.com/office/officeart/2016/7/layout/ChevronBlockProcess"/>
    <dgm:cxn modelId="{77A5EA1A-B753-4338-A35D-0FC2186F9011}" type="presOf" srcId="{ED6ECB4D-055A-4661-8705-3D9037578CCB}" destId="{4656604E-DD89-4B84-9F09-9E64BC985723}" srcOrd="0" destOrd="0" presId="urn:microsoft.com/office/officeart/2016/7/layout/ChevronBlockProcess"/>
    <dgm:cxn modelId="{F6F0521B-8793-436D-AC36-BD0D28AE9D86}" srcId="{7EBC9572-835A-446C-AD18-D7AA3FE71111}" destId="{7E998D8F-14D8-4909-AFDC-37A3F353B0D9}" srcOrd="0" destOrd="0" parTransId="{019DCA69-E2E9-4FF0-9DD7-C968BA68E2FE}" sibTransId="{80B84FE7-4273-413E-9CE6-826DA0644922}"/>
    <dgm:cxn modelId="{8EB5AC2A-0CFA-4261-9ED7-8D2CC376FEF8}" type="presOf" srcId="{70073322-4011-464B-87F7-9E8189057A24}" destId="{ABF2294C-779D-400C-8751-60ADC3F553CA}" srcOrd="0" destOrd="0" presId="urn:microsoft.com/office/officeart/2016/7/layout/ChevronBlockProcess"/>
    <dgm:cxn modelId="{B9CFBC39-C347-43C0-9EEC-3298D37A1694}" type="presOf" srcId="{7EBC9572-835A-446C-AD18-D7AA3FE71111}" destId="{A59E00F9-559F-484B-8A47-D98F6F0793F6}" srcOrd="0" destOrd="0" presId="urn:microsoft.com/office/officeart/2016/7/layout/ChevronBlockProcess"/>
    <dgm:cxn modelId="{48619741-DBAF-42AC-ADF5-A775B170E6B2}" srcId="{70073322-4011-464B-87F7-9E8189057A24}" destId="{6B1810F9-D334-40A5-AC3D-5A6191DE7652}" srcOrd="0" destOrd="0" parTransId="{5CF3EB36-2D02-4C5A-B19E-9DF188E486CD}" sibTransId="{6A371D0D-38DF-4598-937B-EE3FF28C0136}"/>
    <dgm:cxn modelId="{398FD561-E8A9-45F2-B981-99BF40CC7751}" type="presOf" srcId="{7E998D8F-14D8-4909-AFDC-37A3F353B0D9}" destId="{76C6B04E-68A3-4AC4-918C-B2A05949A696}" srcOrd="0" destOrd="0" presId="urn:microsoft.com/office/officeart/2016/7/layout/ChevronBlockProcess"/>
    <dgm:cxn modelId="{B831D565-848B-47EC-988E-9C4BC519F9F1}" type="presOf" srcId="{F6A652D8-A8B1-49A8-B292-A08E382D3FF2}" destId="{37244370-C570-4451-AEBD-DDC9EE128F1E}" srcOrd="0" destOrd="0" presId="urn:microsoft.com/office/officeart/2016/7/layout/ChevronBlockProcess"/>
    <dgm:cxn modelId="{EB17736A-8632-4C2C-BBE0-FAA5A3DE89C2}" type="presOf" srcId="{588B6B90-4444-4A4A-9C19-5952A5EDF8FF}" destId="{56FDFDB5-1C59-48CE-8F74-A83CA0C4CB86}" srcOrd="0" destOrd="0" presId="urn:microsoft.com/office/officeart/2016/7/layout/ChevronBlockProcess"/>
    <dgm:cxn modelId="{3164FF4A-2FFD-4EB5-BF3A-3110AE2D23AA}" srcId="{7EBC9572-835A-446C-AD18-D7AA3FE71111}" destId="{F7197C42-1F19-4AC4-B468-2A3B5082B847}" srcOrd="4" destOrd="0" parTransId="{E3A86DAA-2318-4345-B262-818CB8DF75B8}" sibTransId="{72B2F1E3-ADC2-4C6D-854D-EF716CB26498}"/>
    <dgm:cxn modelId="{1F5C7D56-1D14-4CE4-A22E-011DED2878EA}" type="presOf" srcId="{F7197C42-1F19-4AC4-B468-2A3B5082B847}" destId="{8640692B-4D90-4924-964C-F7D0062B4076}" srcOrd="0" destOrd="0" presId="urn:microsoft.com/office/officeart/2016/7/layout/ChevronBlockProcess"/>
    <dgm:cxn modelId="{8F382E94-A7C8-46EC-9C42-CD1B1AF08B96}" type="presOf" srcId="{1B4646CC-D457-4810-8C44-FD9CC9164D26}" destId="{4678FC87-AF13-4DE4-AEFA-BD6BB2743BF0}" srcOrd="0" destOrd="0" presId="urn:microsoft.com/office/officeart/2016/7/layout/ChevronBlockProcess"/>
    <dgm:cxn modelId="{366EDB94-0650-4B80-A3C3-5B40102712EA}" srcId="{F7197C42-1F19-4AC4-B468-2A3B5082B847}" destId="{1B4646CC-D457-4810-8C44-FD9CC9164D26}" srcOrd="0" destOrd="0" parTransId="{2AA44F9C-E154-4D90-9E3F-F7D7C255119C}" sibTransId="{20E91382-01CC-48A7-B38E-D87AE6A51DAA}"/>
    <dgm:cxn modelId="{516B7DA2-1B1A-4348-9827-F111E6DA5845}" type="presOf" srcId="{9FA3D6DD-AC0C-4AAF-96D0-49796B1DC43F}" destId="{5025A738-00D0-4703-818B-372D61A5F48D}" srcOrd="0" destOrd="0" presId="urn:microsoft.com/office/officeart/2016/7/layout/ChevronBlockProcess"/>
    <dgm:cxn modelId="{766817AC-4763-4013-8263-B62C9B617E6B}" srcId="{061F9BA8-D6A8-4FFA-B42A-53AE6E65048B}" destId="{F6A652D8-A8B1-49A8-B292-A08E382D3FF2}" srcOrd="0" destOrd="0" parTransId="{312E6870-7FA5-46D0-AF56-1DB6513DAA43}" sibTransId="{ECC2E6D3-D040-41FE-91BE-479F1C9F74F9}"/>
    <dgm:cxn modelId="{FA0533BA-E048-4870-8956-ED4F52C6043F}" srcId="{7EBC9572-835A-446C-AD18-D7AA3FE71111}" destId="{9FA3D6DD-AC0C-4AAF-96D0-49796B1DC43F}" srcOrd="3" destOrd="0" parTransId="{619093F5-829F-419F-A9BF-53EA2D42FC4A}" sibTransId="{A79E3AFF-4CF3-459B-BDFC-3743A9353F14}"/>
    <dgm:cxn modelId="{BE775DC6-DA48-46CD-B6FA-F1471D2142B3}" srcId="{7EBC9572-835A-446C-AD18-D7AA3FE71111}" destId="{061F9BA8-D6A8-4FFA-B42A-53AE6E65048B}" srcOrd="1" destOrd="0" parTransId="{53B0A2A6-4B35-4267-8DA4-8E103A90C00F}" sibTransId="{C15C5C9F-192D-4F8F-844D-60A61BF84E55}"/>
    <dgm:cxn modelId="{6A8144E2-57B2-4D9F-B7B2-1D53863D37AD}" srcId="{9FA3D6DD-AC0C-4AAF-96D0-49796B1DC43F}" destId="{588B6B90-4444-4A4A-9C19-5952A5EDF8FF}" srcOrd="0" destOrd="0" parTransId="{AE2FFF76-8348-4840-8C9F-6A6A66F05E48}" sibTransId="{309001C8-AA67-4878-A032-FF3039568DA6}"/>
    <dgm:cxn modelId="{EB8EE8EB-79F4-448B-B315-3FB32CB7D51B}" srcId="{7E998D8F-14D8-4909-AFDC-37A3F353B0D9}" destId="{ED6ECB4D-055A-4661-8705-3D9037578CCB}" srcOrd="0" destOrd="0" parTransId="{C4535331-B9A5-4462-9384-6589EF166449}" sibTransId="{6A9719DC-7D8C-42B2-84CA-7ACDC156DE00}"/>
    <dgm:cxn modelId="{E53472EE-7DF6-4353-BDF8-30F24CAB5D5E}" type="presOf" srcId="{061F9BA8-D6A8-4FFA-B42A-53AE6E65048B}" destId="{9429C40E-FBCD-4FB5-8FF0-B0D527AB04FD}" srcOrd="0" destOrd="0" presId="urn:microsoft.com/office/officeart/2016/7/layout/ChevronBlockProcess"/>
    <dgm:cxn modelId="{644B95F9-0C07-4B12-BD3D-9CCD1ACCDDC7}" srcId="{7EBC9572-835A-446C-AD18-D7AA3FE71111}" destId="{70073322-4011-464B-87F7-9E8189057A24}" srcOrd="2" destOrd="0" parTransId="{0D04607A-9C56-469F-8C27-2C3E3EE1BA0D}" sibTransId="{3951C50B-A803-4CA9-A279-A019B4097D89}"/>
    <dgm:cxn modelId="{EA753D00-34C1-49A2-BF76-2F7A0BFE2650}" type="presParOf" srcId="{A59E00F9-559F-484B-8A47-D98F6F0793F6}" destId="{8C1F063E-FCC6-421B-9AFF-AAE75A84A403}" srcOrd="0" destOrd="0" presId="urn:microsoft.com/office/officeart/2016/7/layout/ChevronBlockProcess"/>
    <dgm:cxn modelId="{0EBAF062-C058-4876-8041-F3FF25A18580}" type="presParOf" srcId="{8C1F063E-FCC6-421B-9AFF-AAE75A84A403}" destId="{76C6B04E-68A3-4AC4-918C-B2A05949A696}" srcOrd="0" destOrd="0" presId="urn:microsoft.com/office/officeart/2016/7/layout/ChevronBlockProcess"/>
    <dgm:cxn modelId="{45E2F2C8-F422-488D-9388-5542EF638D63}" type="presParOf" srcId="{8C1F063E-FCC6-421B-9AFF-AAE75A84A403}" destId="{4656604E-DD89-4B84-9F09-9E64BC985723}" srcOrd="1" destOrd="0" presId="urn:microsoft.com/office/officeart/2016/7/layout/ChevronBlockProcess"/>
    <dgm:cxn modelId="{44A3B40F-A17D-45F2-9C2B-20558DE88F0D}" type="presParOf" srcId="{A59E00F9-559F-484B-8A47-D98F6F0793F6}" destId="{BB37D005-1446-461D-91BD-C14EB1598331}" srcOrd="1" destOrd="0" presId="urn:microsoft.com/office/officeart/2016/7/layout/ChevronBlockProcess"/>
    <dgm:cxn modelId="{9E589B8E-C729-42E0-BD9E-36074B400EC6}" type="presParOf" srcId="{A59E00F9-559F-484B-8A47-D98F6F0793F6}" destId="{6C01D4F9-07E8-40B0-B9E4-8FC444C5A65C}" srcOrd="2" destOrd="0" presId="urn:microsoft.com/office/officeart/2016/7/layout/ChevronBlockProcess"/>
    <dgm:cxn modelId="{6463E36F-9FD6-43E0-9D48-3B557657A0DE}" type="presParOf" srcId="{6C01D4F9-07E8-40B0-B9E4-8FC444C5A65C}" destId="{9429C40E-FBCD-4FB5-8FF0-B0D527AB04FD}" srcOrd="0" destOrd="0" presId="urn:microsoft.com/office/officeart/2016/7/layout/ChevronBlockProcess"/>
    <dgm:cxn modelId="{EB65C396-8E17-4F14-9F7F-E8641D218E01}" type="presParOf" srcId="{6C01D4F9-07E8-40B0-B9E4-8FC444C5A65C}" destId="{37244370-C570-4451-AEBD-DDC9EE128F1E}" srcOrd="1" destOrd="0" presId="urn:microsoft.com/office/officeart/2016/7/layout/ChevronBlockProcess"/>
    <dgm:cxn modelId="{591D14E8-610C-4CB7-A064-D85EF7A89593}" type="presParOf" srcId="{A59E00F9-559F-484B-8A47-D98F6F0793F6}" destId="{0EF254C3-E3CA-48CB-B1D7-5A7F339879E8}" srcOrd="3" destOrd="0" presId="urn:microsoft.com/office/officeart/2016/7/layout/ChevronBlockProcess"/>
    <dgm:cxn modelId="{EA8C1491-45EB-43C7-8FFE-C75F80A9BE85}" type="presParOf" srcId="{A59E00F9-559F-484B-8A47-D98F6F0793F6}" destId="{517FFFA3-B2DD-4048-9E55-F725B5C44DBD}" srcOrd="4" destOrd="0" presId="urn:microsoft.com/office/officeart/2016/7/layout/ChevronBlockProcess"/>
    <dgm:cxn modelId="{506D1BC0-FE73-4E08-AB43-EDEAD6353E35}" type="presParOf" srcId="{517FFFA3-B2DD-4048-9E55-F725B5C44DBD}" destId="{ABF2294C-779D-400C-8751-60ADC3F553CA}" srcOrd="0" destOrd="0" presId="urn:microsoft.com/office/officeart/2016/7/layout/ChevronBlockProcess"/>
    <dgm:cxn modelId="{699BEA4E-33E1-4B42-8FA2-756A1E8F65EB}" type="presParOf" srcId="{517FFFA3-B2DD-4048-9E55-F725B5C44DBD}" destId="{6B743053-C028-4DA0-9CB0-7F67698A41F9}" srcOrd="1" destOrd="0" presId="urn:microsoft.com/office/officeart/2016/7/layout/ChevronBlockProcess"/>
    <dgm:cxn modelId="{493CB22E-E1C1-475D-8AE5-A9036B0764A4}" type="presParOf" srcId="{A59E00F9-559F-484B-8A47-D98F6F0793F6}" destId="{B49A927C-9F9D-4D4D-B217-53481CA00AA0}" srcOrd="5" destOrd="0" presId="urn:microsoft.com/office/officeart/2016/7/layout/ChevronBlockProcess"/>
    <dgm:cxn modelId="{F779CBE1-7617-4BE3-A62E-8952D516A274}" type="presParOf" srcId="{A59E00F9-559F-484B-8A47-D98F6F0793F6}" destId="{C1FFF23C-D85C-4DE9-97E3-BD1E65E5D613}" srcOrd="6" destOrd="0" presId="urn:microsoft.com/office/officeart/2016/7/layout/ChevronBlockProcess"/>
    <dgm:cxn modelId="{6739F6C2-880C-4E39-A819-3E804224A79B}" type="presParOf" srcId="{C1FFF23C-D85C-4DE9-97E3-BD1E65E5D613}" destId="{5025A738-00D0-4703-818B-372D61A5F48D}" srcOrd="0" destOrd="0" presId="urn:microsoft.com/office/officeart/2016/7/layout/ChevronBlockProcess"/>
    <dgm:cxn modelId="{F9CC808A-C9CF-42DC-BE7C-2B88263EEEF0}" type="presParOf" srcId="{C1FFF23C-D85C-4DE9-97E3-BD1E65E5D613}" destId="{56FDFDB5-1C59-48CE-8F74-A83CA0C4CB86}" srcOrd="1" destOrd="0" presId="urn:microsoft.com/office/officeart/2016/7/layout/ChevronBlockProcess"/>
    <dgm:cxn modelId="{67D9C9A1-CDDE-4F76-A06D-BE9F71E15F2A}" type="presParOf" srcId="{A59E00F9-559F-484B-8A47-D98F6F0793F6}" destId="{F006F836-8553-4A50-8F80-85697EC3643C}" srcOrd="7" destOrd="0" presId="urn:microsoft.com/office/officeart/2016/7/layout/ChevronBlockProcess"/>
    <dgm:cxn modelId="{8D8446F9-51C4-49CC-9E6C-19BB9ED7A6C6}" type="presParOf" srcId="{A59E00F9-559F-484B-8A47-D98F6F0793F6}" destId="{45ED1067-F364-42DD-937D-486F7A9B2425}" srcOrd="8" destOrd="0" presId="urn:microsoft.com/office/officeart/2016/7/layout/ChevronBlockProcess"/>
    <dgm:cxn modelId="{3EABBD52-3D7A-4D9C-BA5D-20E086707573}" type="presParOf" srcId="{45ED1067-F364-42DD-937D-486F7A9B2425}" destId="{8640692B-4D90-4924-964C-F7D0062B4076}" srcOrd="0" destOrd="0" presId="urn:microsoft.com/office/officeart/2016/7/layout/ChevronBlockProcess"/>
    <dgm:cxn modelId="{BBB0B1E6-2F76-4617-9F2C-710856CE591A}" type="presParOf" srcId="{45ED1067-F364-42DD-937D-486F7A9B2425}" destId="{4678FC87-AF13-4DE4-AEFA-BD6BB2743BF0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F6D2E2-2834-46A2-B3C1-023C5B78FA97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BE29B2D-8B6B-4CF8-939E-2051AD4C3D6E}">
      <dgm:prSet/>
      <dgm:spPr/>
      <dgm:t>
        <a:bodyPr/>
        <a:lstStyle/>
        <a:p>
          <a:r>
            <a:rPr lang="en-US" dirty="0"/>
            <a:t>The data collection process began with </a:t>
          </a:r>
          <a:r>
            <a:rPr lang="en-US" dirty="0" err="1"/>
            <a:t>api</a:t>
          </a:r>
          <a:r>
            <a:rPr lang="en-US" dirty="0"/>
            <a:t> request call from </a:t>
          </a:r>
          <a:r>
            <a:rPr lang="en-US" dirty="0">
              <a:hlinkClick xmlns:r="http://schemas.openxmlformats.org/officeDocument/2006/relationships" r:id="rId1"/>
            </a:rPr>
            <a:t>https://api.spacexdata.com/v4</a:t>
          </a:r>
          <a:endParaRPr lang="en-US" dirty="0"/>
        </a:p>
      </dgm:t>
    </dgm:pt>
    <dgm:pt modelId="{848CE995-194D-4C3E-9FB7-AA406C0AC252}" type="parTrans" cxnId="{37BB6F28-3DCB-487F-A196-615A434B7712}">
      <dgm:prSet/>
      <dgm:spPr/>
      <dgm:t>
        <a:bodyPr/>
        <a:lstStyle/>
        <a:p>
          <a:endParaRPr lang="en-US"/>
        </a:p>
      </dgm:t>
    </dgm:pt>
    <dgm:pt modelId="{C8365AE3-579D-44E7-9CCA-8AEA7D4E6B3E}" type="sibTrans" cxnId="{37BB6F28-3DCB-487F-A196-615A434B7712}">
      <dgm:prSet/>
      <dgm:spPr/>
      <dgm:t>
        <a:bodyPr/>
        <a:lstStyle/>
        <a:p>
          <a:endParaRPr lang="en-US"/>
        </a:p>
      </dgm:t>
    </dgm:pt>
    <dgm:pt modelId="{121756D4-5D33-48E8-B64C-E28882824DC0}">
      <dgm:prSet/>
      <dgm:spPr/>
      <dgm:t>
        <a:bodyPr/>
        <a:lstStyle/>
        <a:p>
          <a:r>
            <a:rPr lang="en-US" dirty="0"/>
            <a:t>Where we collected relevant information such as:</a:t>
          </a:r>
        </a:p>
      </dgm:t>
    </dgm:pt>
    <dgm:pt modelId="{86DFCEF7-7612-4F1E-BC05-4B1A1E398AFC}" type="parTrans" cxnId="{23FFEC59-7823-40B9-ADCC-E4D5AA6DE215}">
      <dgm:prSet/>
      <dgm:spPr/>
      <dgm:t>
        <a:bodyPr/>
        <a:lstStyle/>
        <a:p>
          <a:endParaRPr lang="en-US"/>
        </a:p>
      </dgm:t>
    </dgm:pt>
    <dgm:pt modelId="{7999F477-4422-447D-A29D-7BA486EB52EB}" type="sibTrans" cxnId="{23FFEC59-7823-40B9-ADCC-E4D5AA6DE215}">
      <dgm:prSet/>
      <dgm:spPr/>
      <dgm:t>
        <a:bodyPr/>
        <a:lstStyle/>
        <a:p>
          <a:endParaRPr lang="en-US"/>
        </a:p>
      </dgm:t>
    </dgm:pt>
    <dgm:pt modelId="{69C43432-643D-492E-B8AD-048F1BDFFE8A}">
      <dgm:prSet/>
      <dgm:spPr/>
      <dgm:t>
        <a:bodyPr/>
        <a:lstStyle/>
        <a:p>
          <a:r>
            <a:rPr lang="en-GB"/>
            <a:t>From the </a:t>
          </a:r>
          <a:r>
            <a:rPr lang="en-GB" b="1"/>
            <a:t>rocket</a:t>
          </a:r>
          <a:r>
            <a:rPr lang="en-GB"/>
            <a:t> column we obtained the </a:t>
          </a:r>
          <a:r>
            <a:rPr lang="en-GB" b="1"/>
            <a:t>booster name</a:t>
          </a:r>
          <a:r>
            <a:rPr lang="en-GB"/>
            <a:t>.</a:t>
          </a:r>
          <a:endParaRPr lang="en-US"/>
        </a:p>
      </dgm:t>
    </dgm:pt>
    <dgm:pt modelId="{3FBF2C62-A75E-4277-89D3-0346654ADD21}" type="parTrans" cxnId="{E0F51A26-1558-48E3-931D-DF04EE9B15E1}">
      <dgm:prSet/>
      <dgm:spPr/>
      <dgm:t>
        <a:bodyPr/>
        <a:lstStyle/>
        <a:p>
          <a:endParaRPr lang="en-US"/>
        </a:p>
      </dgm:t>
    </dgm:pt>
    <dgm:pt modelId="{C7EE0877-1605-4DC7-9E29-006B850DEF87}" type="sibTrans" cxnId="{E0F51A26-1558-48E3-931D-DF04EE9B15E1}">
      <dgm:prSet/>
      <dgm:spPr/>
      <dgm:t>
        <a:bodyPr/>
        <a:lstStyle/>
        <a:p>
          <a:endParaRPr lang="en-US"/>
        </a:p>
      </dgm:t>
    </dgm:pt>
    <dgm:pt modelId="{48A0F6EC-24E9-4949-B2C8-08356B272F92}">
      <dgm:prSet/>
      <dgm:spPr/>
      <dgm:t>
        <a:bodyPr/>
        <a:lstStyle/>
        <a:p>
          <a:r>
            <a:rPr lang="en-GB"/>
            <a:t>From the </a:t>
          </a:r>
          <a:r>
            <a:rPr lang="en-GB" b="1"/>
            <a:t>launchpad </a:t>
          </a:r>
          <a:r>
            <a:rPr lang="en-GB"/>
            <a:t>we were like to know the name of the </a:t>
          </a:r>
          <a:r>
            <a:rPr lang="en-GB" b="1"/>
            <a:t>launch site </a:t>
          </a:r>
          <a:r>
            <a:rPr lang="en-GB"/>
            <a:t>being used, the </a:t>
          </a:r>
          <a:r>
            <a:rPr lang="en-GB" b="1"/>
            <a:t>logitude, and the latitude</a:t>
          </a:r>
          <a:r>
            <a:rPr lang="en-GB"/>
            <a:t>.</a:t>
          </a:r>
          <a:endParaRPr lang="en-US"/>
        </a:p>
      </dgm:t>
    </dgm:pt>
    <dgm:pt modelId="{0716F39E-A0A7-4E97-8179-BF65425FE3E6}" type="parTrans" cxnId="{3368B600-99CB-452E-B3DA-52867CEE5677}">
      <dgm:prSet/>
      <dgm:spPr/>
      <dgm:t>
        <a:bodyPr/>
        <a:lstStyle/>
        <a:p>
          <a:endParaRPr lang="en-US"/>
        </a:p>
      </dgm:t>
    </dgm:pt>
    <dgm:pt modelId="{899454D9-A03B-4414-848A-0E633C815410}" type="sibTrans" cxnId="{3368B600-99CB-452E-B3DA-52867CEE5677}">
      <dgm:prSet/>
      <dgm:spPr/>
      <dgm:t>
        <a:bodyPr/>
        <a:lstStyle/>
        <a:p>
          <a:endParaRPr lang="en-US"/>
        </a:p>
      </dgm:t>
    </dgm:pt>
    <dgm:pt modelId="{6D17B242-7BD3-4C54-8CD7-708115A44B2B}">
      <dgm:prSet/>
      <dgm:spPr/>
      <dgm:t>
        <a:bodyPr/>
        <a:lstStyle/>
        <a:p>
          <a:r>
            <a:rPr lang="en-GB"/>
            <a:t>From the </a:t>
          </a:r>
          <a:r>
            <a:rPr lang="en-GB" b="1"/>
            <a:t>payload</a:t>
          </a:r>
          <a:r>
            <a:rPr lang="en-GB"/>
            <a:t> we gain the info of the </a:t>
          </a:r>
          <a:r>
            <a:rPr lang="en-GB" b="1"/>
            <a:t>mass of the payload </a:t>
          </a:r>
          <a:r>
            <a:rPr lang="en-GB"/>
            <a:t>and the </a:t>
          </a:r>
          <a:r>
            <a:rPr lang="en-GB" b="1"/>
            <a:t>orbit</a:t>
          </a:r>
          <a:r>
            <a:rPr lang="en-GB"/>
            <a:t> that it is going to.</a:t>
          </a:r>
          <a:endParaRPr lang="en-US"/>
        </a:p>
      </dgm:t>
    </dgm:pt>
    <dgm:pt modelId="{3E39B391-1F3A-420B-B670-AB7EFE9D8C0C}" type="parTrans" cxnId="{CC002664-E5B9-4211-AEC3-DA8374D33BC7}">
      <dgm:prSet/>
      <dgm:spPr/>
      <dgm:t>
        <a:bodyPr/>
        <a:lstStyle/>
        <a:p>
          <a:endParaRPr lang="en-US"/>
        </a:p>
      </dgm:t>
    </dgm:pt>
    <dgm:pt modelId="{BF22C05B-4EF8-410E-AF96-5D830B009738}" type="sibTrans" cxnId="{CC002664-E5B9-4211-AEC3-DA8374D33BC7}">
      <dgm:prSet/>
      <dgm:spPr/>
      <dgm:t>
        <a:bodyPr/>
        <a:lstStyle/>
        <a:p>
          <a:endParaRPr lang="en-US"/>
        </a:p>
      </dgm:t>
    </dgm:pt>
    <dgm:pt modelId="{DA42550F-43A1-4DC1-B813-FEE672AF88D8}">
      <dgm:prSet custT="1"/>
      <dgm:spPr/>
      <dgm:t>
        <a:bodyPr/>
        <a:lstStyle/>
        <a:p>
          <a:r>
            <a:rPr lang="en-GB" sz="1400" dirty="0"/>
            <a:t>From </a:t>
          </a:r>
          <a:r>
            <a:rPr lang="en-GB" sz="1400" b="1" dirty="0"/>
            <a:t>cores</a:t>
          </a:r>
          <a:r>
            <a:rPr lang="en-GB" sz="1400" dirty="0"/>
            <a:t> we get to learn the </a:t>
          </a:r>
          <a:r>
            <a:rPr lang="en-GB" sz="1400" b="1" dirty="0"/>
            <a:t>outcome of the landing</a:t>
          </a:r>
          <a:r>
            <a:rPr lang="en-GB" sz="1400" dirty="0"/>
            <a:t>, the </a:t>
          </a:r>
          <a:r>
            <a:rPr lang="en-GB" sz="1400" b="1" dirty="0"/>
            <a:t>type of the landing</a:t>
          </a:r>
          <a:r>
            <a:rPr lang="en-GB" sz="1400" dirty="0"/>
            <a:t>, </a:t>
          </a:r>
          <a:r>
            <a:rPr lang="en-GB" sz="1400" b="1" dirty="0"/>
            <a:t>number of flights</a:t>
          </a:r>
          <a:r>
            <a:rPr lang="en-GB" sz="1400" dirty="0"/>
            <a:t> with that core, whether </a:t>
          </a:r>
          <a:r>
            <a:rPr lang="en-GB" sz="1400" dirty="0" err="1"/>
            <a:t>gridfins</a:t>
          </a:r>
          <a:r>
            <a:rPr lang="en-GB" sz="1400" dirty="0"/>
            <a:t> were used, </a:t>
          </a:r>
          <a:r>
            <a:rPr lang="en-GB" sz="1400" dirty="0" err="1"/>
            <a:t>wheter</a:t>
          </a:r>
          <a:r>
            <a:rPr lang="en-GB" sz="1400" dirty="0"/>
            <a:t> the core is reused, </a:t>
          </a:r>
          <a:r>
            <a:rPr lang="en-GB" sz="1400" dirty="0" err="1"/>
            <a:t>wheter</a:t>
          </a:r>
          <a:r>
            <a:rPr lang="en-GB" sz="1400" dirty="0"/>
            <a:t> legs were used, the landing pad used, the </a:t>
          </a:r>
          <a:r>
            <a:rPr lang="en-GB" sz="1400" b="1" dirty="0"/>
            <a:t>block of the core </a:t>
          </a:r>
          <a:r>
            <a:rPr lang="en-GB" sz="1400" dirty="0"/>
            <a:t>which is a number used to </a:t>
          </a:r>
          <a:r>
            <a:rPr lang="en-GB" sz="1400" dirty="0" err="1"/>
            <a:t>seperate</a:t>
          </a:r>
          <a:r>
            <a:rPr lang="en-GB" sz="1400" dirty="0"/>
            <a:t> </a:t>
          </a:r>
          <a:r>
            <a:rPr lang="en-GB" sz="1400" b="1" dirty="0"/>
            <a:t>version of cores</a:t>
          </a:r>
          <a:r>
            <a:rPr lang="en-GB" sz="1400" dirty="0"/>
            <a:t>, the number of times this specific core has been </a:t>
          </a:r>
          <a:r>
            <a:rPr lang="en-GB" sz="1400" b="1" dirty="0"/>
            <a:t>reused</a:t>
          </a:r>
          <a:r>
            <a:rPr lang="en-GB" sz="1400" dirty="0"/>
            <a:t>, and the </a:t>
          </a:r>
          <a:r>
            <a:rPr lang="en-GB" sz="1400" b="1" dirty="0"/>
            <a:t>serial of the core</a:t>
          </a:r>
          <a:r>
            <a:rPr lang="en-GB" sz="1400" dirty="0"/>
            <a:t>.</a:t>
          </a:r>
          <a:endParaRPr lang="en-US" sz="1400" dirty="0"/>
        </a:p>
      </dgm:t>
    </dgm:pt>
    <dgm:pt modelId="{8B0035CF-31B1-4DC8-A0C9-E580A759BFFD}" type="parTrans" cxnId="{76D11A0B-AFAB-4F65-AB54-1A11C6A422AB}">
      <dgm:prSet/>
      <dgm:spPr/>
      <dgm:t>
        <a:bodyPr/>
        <a:lstStyle/>
        <a:p>
          <a:endParaRPr lang="en-US"/>
        </a:p>
      </dgm:t>
    </dgm:pt>
    <dgm:pt modelId="{FBF25A42-466D-4DD3-8860-4FE41BCAE4E8}" type="sibTrans" cxnId="{76D11A0B-AFAB-4F65-AB54-1A11C6A422AB}">
      <dgm:prSet/>
      <dgm:spPr/>
      <dgm:t>
        <a:bodyPr/>
        <a:lstStyle/>
        <a:p>
          <a:endParaRPr lang="en-US"/>
        </a:p>
      </dgm:t>
    </dgm:pt>
    <dgm:pt modelId="{B1040EC9-E0B7-48FE-B592-33E40CE07590}">
      <dgm:prSet/>
      <dgm:spPr/>
      <dgm:t>
        <a:bodyPr/>
        <a:lstStyle/>
        <a:p>
          <a:r>
            <a:rPr lang="en-US" dirty="0"/>
            <a:t>All the data received is then being saved to a csv file.</a:t>
          </a:r>
        </a:p>
      </dgm:t>
    </dgm:pt>
    <dgm:pt modelId="{9940B133-39D9-4CFC-9EF1-AA5F6E652F8B}" type="parTrans" cxnId="{986A8225-ADEC-44DE-935B-062248972BBD}">
      <dgm:prSet/>
      <dgm:spPr/>
      <dgm:t>
        <a:bodyPr/>
        <a:lstStyle/>
        <a:p>
          <a:endParaRPr lang="en-US"/>
        </a:p>
      </dgm:t>
    </dgm:pt>
    <dgm:pt modelId="{951DAA1D-47E3-4F83-9E28-4CB4252ED601}" type="sibTrans" cxnId="{986A8225-ADEC-44DE-935B-062248972BBD}">
      <dgm:prSet/>
      <dgm:spPr/>
      <dgm:t>
        <a:bodyPr/>
        <a:lstStyle/>
        <a:p>
          <a:endParaRPr lang="en-US"/>
        </a:p>
      </dgm:t>
    </dgm:pt>
    <dgm:pt modelId="{0C4A8606-5579-4B4E-BE8B-8DA090A4F380}" type="pres">
      <dgm:prSet presAssocID="{21F6D2E2-2834-46A2-B3C1-023C5B78FA9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DD44DAF-546A-4107-8B48-621BD4CB0421}" type="pres">
      <dgm:prSet presAssocID="{6BE29B2D-8B6B-4CF8-939E-2051AD4C3D6E}" presName="hierRoot1" presStyleCnt="0">
        <dgm:presLayoutVars>
          <dgm:hierBranch val="init"/>
        </dgm:presLayoutVars>
      </dgm:prSet>
      <dgm:spPr/>
    </dgm:pt>
    <dgm:pt modelId="{EEAF2155-6974-4519-BA36-E14C3152E7D2}" type="pres">
      <dgm:prSet presAssocID="{6BE29B2D-8B6B-4CF8-939E-2051AD4C3D6E}" presName="rootComposite1" presStyleCnt="0"/>
      <dgm:spPr/>
    </dgm:pt>
    <dgm:pt modelId="{9B2D6158-5D57-40FB-BCEE-06CD07707063}" type="pres">
      <dgm:prSet presAssocID="{6BE29B2D-8B6B-4CF8-939E-2051AD4C3D6E}" presName="rootText1" presStyleLbl="node0" presStyleIdx="0" presStyleCnt="3">
        <dgm:presLayoutVars>
          <dgm:chPref val="3"/>
        </dgm:presLayoutVars>
      </dgm:prSet>
      <dgm:spPr/>
    </dgm:pt>
    <dgm:pt modelId="{9E3F9487-248B-48AE-8118-B6B0717E9144}" type="pres">
      <dgm:prSet presAssocID="{6BE29B2D-8B6B-4CF8-939E-2051AD4C3D6E}" presName="rootConnector1" presStyleLbl="node1" presStyleIdx="0" presStyleCnt="0"/>
      <dgm:spPr/>
    </dgm:pt>
    <dgm:pt modelId="{EE375E60-B96D-4640-8D34-F0E96E1BCDF4}" type="pres">
      <dgm:prSet presAssocID="{6BE29B2D-8B6B-4CF8-939E-2051AD4C3D6E}" presName="hierChild2" presStyleCnt="0"/>
      <dgm:spPr/>
    </dgm:pt>
    <dgm:pt modelId="{72E2AF94-B020-43C0-B23D-24973047564A}" type="pres">
      <dgm:prSet presAssocID="{6BE29B2D-8B6B-4CF8-939E-2051AD4C3D6E}" presName="hierChild3" presStyleCnt="0"/>
      <dgm:spPr/>
    </dgm:pt>
    <dgm:pt modelId="{4C4A6EFA-9068-4414-B9E3-1F6007717F22}" type="pres">
      <dgm:prSet presAssocID="{121756D4-5D33-48E8-B64C-E28882824DC0}" presName="hierRoot1" presStyleCnt="0">
        <dgm:presLayoutVars>
          <dgm:hierBranch val="init"/>
        </dgm:presLayoutVars>
      </dgm:prSet>
      <dgm:spPr/>
    </dgm:pt>
    <dgm:pt modelId="{D89E1357-9CB9-46D6-943A-05AD92D8D581}" type="pres">
      <dgm:prSet presAssocID="{121756D4-5D33-48E8-B64C-E28882824DC0}" presName="rootComposite1" presStyleCnt="0"/>
      <dgm:spPr/>
    </dgm:pt>
    <dgm:pt modelId="{229E5632-FD64-4DF7-AE81-70103DF11058}" type="pres">
      <dgm:prSet presAssocID="{121756D4-5D33-48E8-B64C-E28882824DC0}" presName="rootText1" presStyleLbl="node0" presStyleIdx="1" presStyleCnt="3">
        <dgm:presLayoutVars>
          <dgm:chPref val="3"/>
        </dgm:presLayoutVars>
      </dgm:prSet>
      <dgm:spPr/>
    </dgm:pt>
    <dgm:pt modelId="{89A79161-2CB3-4B52-9EC2-58879C7993A7}" type="pres">
      <dgm:prSet presAssocID="{121756D4-5D33-48E8-B64C-E28882824DC0}" presName="rootConnector1" presStyleLbl="node1" presStyleIdx="0" presStyleCnt="0"/>
      <dgm:spPr/>
    </dgm:pt>
    <dgm:pt modelId="{8B8CBB01-073C-4C5E-9673-4F637405672E}" type="pres">
      <dgm:prSet presAssocID="{121756D4-5D33-48E8-B64C-E28882824DC0}" presName="hierChild2" presStyleCnt="0"/>
      <dgm:spPr/>
    </dgm:pt>
    <dgm:pt modelId="{090ED284-2C68-4AD2-A79E-07B17DC7A080}" type="pres">
      <dgm:prSet presAssocID="{3FBF2C62-A75E-4277-89D3-0346654ADD21}" presName="Name64" presStyleLbl="parChTrans1D2" presStyleIdx="0" presStyleCnt="4"/>
      <dgm:spPr/>
    </dgm:pt>
    <dgm:pt modelId="{3FE27160-0330-45D1-B353-DEC6AA7EAF43}" type="pres">
      <dgm:prSet presAssocID="{69C43432-643D-492E-B8AD-048F1BDFFE8A}" presName="hierRoot2" presStyleCnt="0">
        <dgm:presLayoutVars>
          <dgm:hierBranch val="init"/>
        </dgm:presLayoutVars>
      </dgm:prSet>
      <dgm:spPr/>
    </dgm:pt>
    <dgm:pt modelId="{5176CE09-8606-4FAF-A16E-6CCD6AAC492E}" type="pres">
      <dgm:prSet presAssocID="{69C43432-643D-492E-B8AD-048F1BDFFE8A}" presName="rootComposite" presStyleCnt="0"/>
      <dgm:spPr/>
    </dgm:pt>
    <dgm:pt modelId="{4DACF611-1EAC-4786-BE4D-C911C7D2E413}" type="pres">
      <dgm:prSet presAssocID="{69C43432-643D-492E-B8AD-048F1BDFFE8A}" presName="rootText" presStyleLbl="node2" presStyleIdx="0" presStyleCnt="4">
        <dgm:presLayoutVars>
          <dgm:chPref val="3"/>
        </dgm:presLayoutVars>
      </dgm:prSet>
      <dgm:spPr/>
    </dgm:pt>
    <dgm:pt modelId="{C6B90B4B-DCE9-416B-BC5C-DBB4A4C9F0D4}" type="pres">
      <dgm:prSet presAssocID="{69C43432-643D-492E-B8AD-048F1BDFFE8A}" presName="rootConnector" presStyleLbl="node2" presStyleIdx="0" presStyleCnt="4"/>
      <dgm:spPr/>
    </dgm:pt>
    <dgm:pt modelId="{985A2030-235E-4017-B2D5-F4FC0E70CD6D}" type="pres">
      <dgm:prSet presAssocID="{69C43432-643D-492E-B8AD-048F1BDFFE8A}" presName="hierChild4" presStyleCnt="0"/>
      <dgm:spPr/>
    </dgm:pt>
    <dgm:pt modelId="{76C1D345-F985-47FC-8503-9F1B97D60A01}" type="pres">
      <dgm:prSet presAssocID="{69C43432-643D-492E-B8AD-048F1BDFFE8A}" presName="hierChild5" presStyleCnt="0"/>
      <dgm:spPr/>
    </dgm:pt>
    <dgm:pt modelId="{AEB6D15F-A173-42F7-985A-AAA2CE3E822E}" type="pres">
      <dgm:prSet presAssocID="{0716F39E-A0A7-4E97-8179-BF65425FE3E6}" presName="Name64" presStyleLbl="parChTrans1D2" presStyleIdx="1" presStyleCnt="4"/>
      <dgm:spPr/>
    </dgm:pt>
    <dgm:pt modelId="{940EE001-8EF4-4558-AF92-F7BD1EBE6412}" type="pres">
      <dgm:prSet presAssocID="{48A0F6EC-24E9-4949-B2C8-08356B272F92}" presName="hierRoot2" presStyleCnt="0">
        <dgm:presLayoutVars>
          <dgm:hierBranch val="init"/>
        </dgm:presLayoutVars>
      </dgm:prSet>
      <dgm:spPr/>
    </dgm:pt>
    <dgm:pt modelId="{5579ADFA-3C10-4EBE-A425-8F4413EF0994}" type="pres">
      <dgm:prSet presAssocID="{48A0F6EC-24E9-4949-B2C8-08356B272F92}" presName="rootComposite" presStyleCnt="0"/>
      <dgm:spPr/>
    </dgm:pt>
    <dgm:pt modelId="{E3F119B7-2569-4563-BA3F-6B4B27E6893F}" type="pres">
      <dgm:prSet presAssocID="{48A0F6EC-24E9-4949-B2C8-08356B272F92}" presName="rootText" presStyleLbl="node2" presStyleIdx="1" presStyleCnt="4">
        <dgm:presLayoutVars>
          <dgm:chPref val="3"/>
        </dgm:presLayoutVars>
      </dgm:prSet>
      <dgm:spPr/>
    </dgm:pt>
    <dgm:pt modelId="{6734995F-9E6E-4411-876F-3359D8C6DC73}" type="pres">
      <dgm:prSet presAssocID="{48A0F6EC-24E9-4949-B2C8-08356B272F92}" presName="rootConnector" presStyleLbl="node2" presStyleIdx="1" presStyleCnt="4"/>
      <dgm:spPr/>
    </dgm:pt>
    <dgm:pt modelId="{CE2F7E15-F714-45BA-945C-97FE856C01A5}" type="pres">
      <dgm:prSet presAssocID="{48A0F6EC-24E9-4949-B2C8-08356B272F92}" presName="hierChild4" presStyleCnt="0"/>
      <dgm:spPr/>
    </dgm:pt>
    <dgm:pt modelId="{99244466-DAEE-40E9-B834-D71D46DF9D32}" type="pres">
      <dgm:prSet presAssocID="{48A0F6EC-24E9-4949-B2C8-08356B272F92}" presName="hierChild5" presStyleCnt="0"/>
      <dgm:spPr/>
    </dgm:pt>
    <dgm:pt modelId="{B892A68D-F5D0-449B-862C-656D9126EABB}" type="pres">
      <dgm:prSet presAssocID="{3E39B391-1F3A-420B-B670-AB7EFE9D8C0C}" presName="Name64" presStyleLbl="parChTrans1D2" presStyleIdx="2" presStyleCnt="4"/>
      <dgm:spPr/>
    </dgm:pt>
    <dgm:pt modelId="{724B0DEE-E53D-4A86-B6BD-D41ABE41658A}" type="pres">
      <dgm:prSet presAssocID="{6D17B242-7BD3-4C54-8CD7-708115A44B2B}" presName="hierRoot2" presStyleCnt="0">
        <dgm:presLayoutVars>
          <dgm:hierBranch val="init"/>
        </dgm:presLayoutVars>
      </dgm:prSet>
      <dgm:spPr/>
    </dgm:pt>
    <dgm:pt modelId="{51AA6CB9-1B87-4046-9E08-C9DC6E7661CD}" type="pres">
      <dgm:prSet presAssocID="{6D17B242-7BD3-4C54-8CD7-708115A44B2B}" presName="rootComposite" presStyleCnt="0"/>
      <dgm:spPr/>
    </dgm:pt>
    <dgm:pt modelId="{B7A728AE-BC0A-4D23-83D6-F956828CD74D}" type="pres">
      <dgm:prSet presAssocID="{6D17B242-7BD3-4C54-8CD7-708115A44B2B}" presName="rootText" presStyleLbl="node2" presStyleIdx="2" presStyleCnt="4">
        <dgm:presLayoutVars>
          <dgm:chPref val="3"/>
        </dgm:presLayoutVars>
      </dgm:prSet>
      <dgm:spPr/>
    </dgm:pt>
    <dgm:pt modelId="{2A5CBCC2-675F-4FFE-8D3C-605A284C8B21}" type="pres">
      <dgm:prSet presAssocID="{6D17B242-7BD3-4C54-8CD7-708115A44B2B}" presName="rootConnector" presStyleLbl="node2" presStyleIdx="2" presStyleCnt="4"/>
      <dgm:spPr/>
    </dgm:pt>
    <dgm:pt modelId="{E35A12D4-3D6A-4D03-B337-CCEAA53B6B3A}" type="pres">
      <dgm:prSet presAssocID="{6D17B242-7BD3-4C54-8CD7-708115A44B2B}" presName="hierChild4" presStyleCnt="0"/>
      <dgm:spPr/>
    </dgm:pt>
    <dgm:pt modelId="{89747F8C-9AA7-49B7-862E-9423B46DBD09}" type="pres">
      <dgm:prSet presAssocID="{6D17B242-7BD3-4C54-8CD7-708115A44B2B}" presName="hierChild5" presStyleCnt="0"/>
      <dgm:spPr/>
    </dgm:pt>
    <dgm:pt modelId="{F719C8C0-3E1C-4E8F-88A0-F3B7E640AE2A}" type="pres">
      <dgm:prSet presAssocID="{8B0035CF-31B1-4DC8-A0C9-E580A759BFFD}" presName="Name64" presStyleLbl="parChTrans1D2" presStyleIdx="3" presStyleCnt="4"/>
      <dgm:spPr/>
    </dgm:pt>
    <dgm:pt modelId="{C4D7F62F-7477-4547-8491-058CCF81DB44}" type="pres">
      <dgm:prSet presAssocID="{DA42550F-43A1-4DC1-B813-FEE672AF88D8}" presName="hierRoot2" presStyleCnt="0">
        <dgm:presLayoutVars>
          <dgm:hierBranch val="init"/>
        </dgm:presLayoutVars>
      </dgm:prSet>
      <dgm:spPr/>
    </dgm:pt>
    <dgm:pt modelId="{55C96817-0C9B-4BDA-8C43-156AD982ACE8}" type="pres">
      <dgm:prSet presAssocID="{DA42550F-43A1-4DC1-B813-FEE672AF88D8}" presName="rootComposite" presStyleCnt="0"/>
      <dgm:spPr/>
    </dgm:pt>
    <dgm:pt modelId="{72715435-EDEA-411B-8E2C-A9176D134FAE}" type="pres">
      <dgm:prSet presAssocID="{DA42550F-43A1-4DC1-B813-FEE672AF88D8}" presName="rootText" presStyleLbl="node2" presStyleIdx="3" presStyleCnt="4" custScaleX="122611" custScaleY="216224">
        <dgm:presLayoutVars>
          <dgm:chPref val="3"/>
        </dgm:presLayoutVars>
      </dgm:prSet>
      <dgm:spPr/>
    </dgm:pt>
    <dgm:pt modelId="{34956BB9-DBB3-4723-AB90-322474440B68}" type="pres">
      <dgm:prSet presAssocID="{DA42550F-43A1-4DC1-B813-FEE672AF88D8}" presName="rootConnector" presStyleLbl="node2" presStyleIdx="3" presStyleCnt="4"/>
      <dgm:spPr/>
    </dgm:pt>
    <dgm:pt modelId="{013D6E54-43CB-4A84-904A-7B34EE8CED1A}" type="pres">
      <dgm:prSet presAssocID="{DA42550F-43A1-4DC1-B813-FEE672AF88D8}" presName="hierChild4" presStyleCnt="0"/>
      <dgm:spPr/>
    </dgm:pt>
    <dgm:pt modelId="{C76844AC-D162-492C-BBB0-8CD4FCBF5FE3}" type="pres">
      <dgm:prSet presAssocID="{DA42550F-43A1-4DC1-B813-FEE672AF88D8}" presName="hierChild5" presStyleCnt="0"/>
      <dgm:spPr/>
    </dgm:pt>
    <dgm:pt modelId="{9D4732EF-2DC8-4555-983B-930D03333839}" type="pres">
      <dgm:prSet presAssocID="{121756D4-5D33-48E8-B64C-E28882824DC0}" presName="hierChild3" presStyleCnt="0"/>
      <dgm:spPr/>
    </dgm:pt>
    <dgm:pt modelId="{7E58DBF0-3093-4622-8057-A16588C4DC7A}" type="pres">
      <dgm:prSet presAssocID="{B1040EC9-E0B7-48FE-B592-33E40CE07590}" presName="hierRoot1" presStyleCnt="0">
        <dgm:presLayoutVars>
          <dgm:hierBranch val="init"/>
        </dgm:presLayoutVars>
      </dgm:prSet>
      <dgm:spPr/>
    </dgm:pt>
    <dgm:pt modelId="{F22E9A58-61CF-4538-9D12-A5142E23A98D}" type="pres">
      <dgm:prSet presAssocID="{B1040EC9-E0B7-48FE-B592-33E40CE07590}" presName="rootComposite1" presStyleCnt="0"/>
      <dgm:spPr/>
    </dgm:pt>
    <dgm:pt modelId="{C52D4929-EF2F-4DEE-A588-861413E380B2}" type="pres">
      <dgm:prSet presAssocID="{B1040EC9-E0B7-48FE-B592-33E40CE07590}" presName="rootText1" presStyleLbl="node0" presStyleIdx="2" presStyleCnt="3">
        <dgm:presLayoutVars>
          <dgm:chPref val="3"/>
        </dgm:presLayoutVars>
      </dgm:prSet>
      <dgm:spPr/>
    </dgm:pt>
    <dgm:pt modelId="{083F438F-C934-41AD-B47B-7B9DB1ED6991}" type="pres">
      <dgm:prSet presAssocID="{B1040EC9-E0B7-48FE-B592-33E40CE07590}" presName="rootConnector1" presStyleLbl="node1" presStyleIdx="0" presStyleCnt="0"/>
      <dgm:spPr/>
    </dgm:pt>
    <dgm:pt modelId="{3861C97F-E4CA-44C0-870F-B72A6896E4AF}" type="pres">
      <dgm:prSet presAssocID="{B1040EC9-E0B7-48FE-B592-33E40CE07590}" presName="hierChild2" presStyleCnt="0"/>
      <dgm:spPr/>
    </dgm:pt>
    <dgm:pt modelId="{711D4934-5C56-4A90-A1C1-ACA3236CCE79}" type="pres">
      <dgm:prSet presAssocID="{B1040EC9-E0B7-48FE-B592-33E40CE07590}" presName="hierChild3" presStyleCnt="0"/>
      <dgm:spPr/>
    </dgm:pt>
  </dgm:ptLst>
  <dgm:cxnLst>
    <dgm:cxn modelId="{3368B600-99CB-452E-B3DA-52867CEE5677}" srcId="{121756D4-5D33-48E8-B64C-E28882824DC0}" destId="{48A0F6EC-24E9-4949-B2C8-08356B272F92}" srcOrd="1" destOrd="0" parTransId="{0716F39E-A0A7-4E97-8179-BF65425FE3E6}" sibTransId="{899454D9-A03B-4414-848A-0E633C815410}"/>
    <dgm:cxn modelId="{76D11A0B-AFAB-4F65-AB54-1A11C6A422AB}" srcId="{121756D4-5D33-48E8-B64C-E28882824DC0}" destId="{DA42550F-43A1-4DC1-B813-FEE672AF88D8}" srcOrd="3" destOrd="0" parTransId="{8B0035CF-31B1-4DC8-A0C9-E580A759BFFD}" sibTransId="{FBF25A42-466D-4DD3-8860-4FE41BCAE4E8}"/>
    <dgm:cxn modelId="{024D1A12-28F6-4D7A-A06F-532AC0D3184E}" type="presOf" srcId="{6BE29B2D-8B6B-4CF8-939E-2051AD4C3D6E}" destId="{9E3F9487-248B-48AE-8118-B6B0717E9144}" srcOrd="1" destOrd="0" presId="urn:microsoft.com/office/officeart/2009/3/layout/HorizontalOrganizationChart"/>
    <dgm:cxn modelId="{57AE2012-B8B2-486C-B3B1-4CF97537EF42}" type="presOf" srcId="{B1040EC9-E0B7-48FE-B592-33E40CE07590}" destId="{083F438F-C934-41AD-B47B-7B9DB1ED6991}" srcOrd="1" destOrd="0" presId="urn:microsoft.com/office/officeart/2009/3/layout/HorizontalOrganizationChart"/>
    <dgm:cxn modelId="{E89EA515-F897-4C95-BCCC-BFCE8B6469F0}" type="presOf" srcId="{6BE29B2D-8B6B-4CF8-939E-2051AD4C3D6E}" destId="{9B2D6158-5D57-40FB-BCEE-06CD07707063}" srcOrd="0" destOrd="0" presId="urn:microsoft.com/office/officeart/2009/3/layout/HorizontalOrganizationChart"/>
    <dgm:cxn modelId="{986A8225-ADEC-44DE-935B-062248972BBD}" srcId="{21F6D2E2-2834-46A2-B3C1-023C5B78FA97}" destId="{B1040EC9-E0B7-48FE-B592-33E40CE07590}" srcOrd="2" destOrd="0" parTransId="{9940B133-39D9-4CFC-9EF1-AA5F6E652F8B}" sibTransId="{951DAA1D-47E3-4F83-9E28-4CB4252ED601}"/>
    <dgm:cxn modelId="{E0F51A26-1558-48E3-931D-DF04EE9B15E1}" srcId="{121756D4-5D33-48E8-B64C-E28882824DC0}" destId="{69C43432-643D-492E-B8AD-048F1BDFFE8A}" srcOrd="0" destOrd="0" parTransId="{3FBF2C62-A75E-4277-89D3-0346654ADD21}" sibTransId="{C7EE0877-1605-4DC7-9E29-006B850DEF87}"/>
    <dgm:cxn modelId="{37BB6F28-3DCB-487F-A196-615A434B7712}" srcId="{21F6D2E2-2834-46A2-B3C1-023C5B78FA97}" destId="{6BE29B2D-8B6B-4CF8-939E-2051AD4C3D6E}" srcOrd="0" destOrd="0" parTransId="{848CE995-194D-4C3E-9FB7-AA406C0AC252}" sibTransId="{C8365AE3-579D-44E7-9CCA-8AEA7D4E6B3E}"/>
    <dgm:cxn modelId="{6E2D622B-F1B6-419A-AA1E-3E52C6944D0F}" type="presOf" srcId="{6D17B242-7BD3-4C54-8CD7-708115A44B2B}" destId="{B7A728AE-BC0A-4D23-83D6-F956828CD74D}" srcOrd="0" destOrd="0" presId="urn:microsoft.com/office/officeart/2009/3/layout/HorizontalOrganizationChart"/>
    <dgm:cxn modelId="{79DDBE31-3FCB-42D5-95B6-9E6B7D8132BF}" type="presOf" srcId="{69C43432-643D-492E-B8AD-048F1BDFFE8A}" destId="{4DACF611-1EAC-4786-BE4D-C911C7D2E413}" srcOrd="0" destOrd="0" presId="urn:microsoft.com/office/officeart/2009/3/layout/HorizontalOrganizationChart"/>
    <dgm:cxn modelId="{61178D34-FD1D-48AD-9D13-622D364EA094}" type="presOf" srcId="{8B0035CF-31B1-4DC8-A0C9-E580A759BFFD}" destId="{F719C8C0-3E1C-4E8F-88A0-F3B7E640AE2A}" srcOrd="0" destOrd="0" presId="urn:microsoft.com/office/officeart/2009/3/layout/HorizontalOrganizationChart"/>
    <dgm:cxn modelId="{CC002664-E5B9-4211-AEC3-DA8374D33BC7}" srcId="{121756D4-5D33-48E8-B64C-E28882824DC0}" destId="{6D17B242-7BD3-4C54-8CD7-708115A44B2B}" srcOrd="2" destOrd="0" parTransId="{3E39B391-1F3A-420B-B670-AB7EFE9D8C0C}" sibTransId="{BF22C05B-4EF8-410E-AF96-5D830B009738}"/>
    <dgm:cxn modelId="{3B3DE967-8304-4397-A8C9-C8B24EBEFE9E}" type="presOf" srcId="{3FBF2C62-A75E-4277-89D3-0346654ADD21}" destId="{090ED284-2C68-4AD2-A79E-07B17DC7A080}" srcOrd="0" destOrd="0" presId="urn:microsoft.com/office/officeart/2009/3/layout/HorizontalOrganizationChart"/>
    <dgm:cxn modelId="{5969466C-E0C3-4D97-9A49-DED390ED6C68}" type="presOf" srcId="{121756D4-5D33-48E8-B64C-E28882824DC0}" destId="{89A79161-2CB3-4B52-9EC2-58879C7993A7}" srcOrd="1" destOrd="0" presId="urn:microsoft.com/office/officeart/2009/3/layout/HorizontalOrganizationChart"/>
    <dgm:cxn modelId="{547BB14F-803C-415F-BBB4-73CA020812DA}" type="presOf" srcId="{0716F39E-A0A7-4E97-8179-BF65425FE3E6}" destId="{AEB6D15F-A173-42F7-985A-AAA2CE3E822E}" srcOrd="0" destOrd="0" presId="urn:microsoft.com/office/officeart/2009/3/layout/HorizontalOrganizationChart"/>
    <dgm:cxn modelId="{23FFEC59-7823-40B9-ADCC-E4D5AA6DE215}" srcId="{21F6D2E2-2834-46A2-B3C1-023C5B78FA97}" destId="{121756D4-5D33-48E8-B64C-E28882824DC0}" srcOrd="1" destOrd="0" parTransId="{86DFCEF7-7612-4F1E-BC05-4B1A1E398AFC}" sibTransId="{7999F477-4422-447D-A29D-7BA486EB52EB}"/>
    <dgm:cxn modelId="{EA0C6A5A-94EB-4FF0-AD8D-D92DA941B8A2}" type="presOf" srcId="{B1040EC9-E0B7-48FE-B592-33E40CE07590}" destId="{C52D4929-EF2F-4DEE-A588-861413E380B2}" srcOrd="0" destOrd="0" presId="urn:microsoft.com/office/officeart/2009/3/layout/HorizontalOrganizationChart"/>
    <dgm:cxn modelId="{4D19D586-7D18-4633-97F8-F539B7D379FC}" type="presOf" srcId="{DA42550F-43A1-4DC1-B813-FEE672AF88D8}" destId="{72715435-EDEA-411B-8E2C-A9176D134FAE}" srcOrd="0" destOrd="0" presId="urn:microsoft.com/office/officeart/2009/3/layout/HorizontalOrganizationChart"/>
    <dgm:cxn modelId="{419FCE8E-DC01-439C-B5A1-B41E6AEC2C1C}" type="presOf" srcId="{121756D4-5D33-48E8-B64C-E28882824DC0}" destId="{229E5632-FD64-4DF7-AE81-70103DF11058}" srcOrd="0" destOrd="0" presId="urn:microsoft.com/office/officeart/2009/3/layout/HorizontalOrganizationChart"/>
    <dgm:cxn modelId="{70ED36AC-832E-45B5-B875-97A6D4E48102}" type="presOf" srcId="{69C43432-643D-492E-B8AD-048F1BDFFE8A}" destId="{C6B90B4B-DCE9-416B-BC5C-DBB4A4C9F0D4}" srcOrd="1" destOrd="0" presId="urn:microsoft.com/office/officeart/2009/3/layout/HorizontalOrganizationChart"/>
    <dgm:cxn modelId="{1A7D97BC-A9A4-4661-9845-3726C2C7197F}" type="presOf" srcId="{48A0F6EC-24E9-4949-B2C8-08356B272F92}" destId="{E3F119B7-2569-4563-BA3F-6B4B27E6893F}" srcOrd="0" destOrd="0" presId="urn:microsoft.com/office/officeart/2009/3/layout/HorizontalOrganizationChart"/>
    <dgm:cxn modelId="{23F67FD8-9972-4B50-BDCE-02632C0FD4FC}" type="presOf" srcId="{48A0F6EC-24E9-4949-B2C8-08356B272F92}" destId="{6734995F-9E6E-4411-876F-3359D8C6DC73}" srcOrd="1" destOrd="0" presId="urn:microsoft.com/office/officeart/2009/3/layout/HorizontalOrganizationChart"/>
    <dgm:cxn modelId="{6D07F7DB-6C80-4449-93EE-94FA9E979D9E}" type="presOf" srcId="{3E39B391-1F3A-420B-B670-AB7EFE9D8C0C}" destId="{B892A68D-F5D0-449B-862C-656D9126EABB}" srcOrd="0" destOrd="0" presId="urn:microsoft.com/office/officeart/2009/3/layout/HorizontalOrganizationChart"/>
    <dgm:cxn modelId="{ED96CCDF-0BD7-4DF4-8CEA-530375063417}" type="presOf" srcId="{21F6D2E2-2834-46A2-B3C1-023C5B78FA97}" destId="{0C4A8606-5579-4B4E-BE8B-8DA090A4F380}" srcOrd="0" destOrd="0" presId="urn:microsoft.com/office/officeart/2009/3/layout/HorizontalOrganizationChart"/>
    <dgm:cxn modelId="{A19C8EE2-7A1D-43B4-930D-23873EE57241}" type="presOf" srcId="{DA42550F-43A1-4DC1-B813-FEE672AF88D8}" destId="{34956BB9-DBB3-4723-AB90-322474440B68}" srcOrd="1" destOrd="0" presId="urn:microsoft.com/office/officeart/2009/3/layout/HorizontalOrganizationChart"/>
    <dgm:cxn modelId="{BA11B3FE-4114-4170-9681-FA7396073596}" type="presOf" srcId="{6D17B242-7BD3-4C54-8CD7-708115A44B2B}" destId="{2A5CBCC2-675F-4FFE-8D3C-605A284C8B21}" srcOrd="1" destOrd="0" presId="urn:microsoft.com/office/officeart/2009/3/layout/HorizontalOrganizationChart"/>
    <dgm:cxn modelId="{E266452C-E51D-401D-A32C-E949EB8BE4B4}" type="presParOf" srcId="{0C4A8606-5579-4B4E-BE8B-8DA090A4F380}" destId="{2DD44DAF-546A-4107-8B48-621BD4CB0421}" srcOrd="0" destOrd="0" presId="urn:microsoft.com/office/officeart/2009/3/layout/HorizontalOrganizationChart"/>
    <dgm:cxn modelId="{BC53DE2A-3D0B-4667-822A-653FA9D22D05}" type="presParOf" srcId="{2DD44DAF-546A-4107-8B48-621BD4CB0421}" destId="{EEAF2155-6974-4519-BA36-E14C3152E7D2}" srcOrd="0" destOrd="0" presId="urn:microsoft.com/office/officeart/2009/3/layout/HorizontalOrganizationChart"/>
    <dgm:cxn modelId="{BD305B33-1704-493D-A0B3-BC45C8AE3269}" type="presParOf" srcId="{EEAF2155-6974-4519-BA36-E14C3152E7D2}" destId="{9B2D6158-5D57-40FB-BCEE-06CD07707063}" srcOrd="0" destOrd="0" presId="urn:microsoft.com/office/officeart/2009/3/layout/HorizontalOrganizationChart"/>
    <dgm:cxn modelId="{3F853DF8-6131-40EE-BAF2-12968ED4AF94}" type="presParOf" srcId="{EEAF2155-6974-4519-BA36-E14C3152E7D2}" destId="{9E3F9487-248B-48AE-8118-B6B0717E9144}" srcOrd="1" destOrd="0" presId="urn:microsoft.com/office/officeart/2009/3/layout/HorizontalOrganizationChart"/>
    <dgm:cxn modelId="{66FC484B-A15C-4099-BB73-B6B179D348C3}" type="presParOf" srcId="{2DD44DAF-546A-4107-8B48-621BD4CB0421}" destId="{EE375E60-B96D-4640-8D34-F0E96E1BCDF4}" srcOrd="1" destOrd="0" presId="urn:microsoft.com/office/officeart/2009/3/layout/HorizontalOrganizationChart"/>
    <dgm:cxn modelId="{39572E6A-B4E5-4496-996C-77D0ACAB3F23}" type="presParOf" srcId="{2DD44DAF-546A-4107-8B48-621BD4CB0421}" destId="{72E2AF94-B020-43C0-B23D-24973047564A}" srcOrd="2" destOrd="0" presId="urn:microsoft.com/office/officeart/2009/3/layout/HorizontalOrganizationChart"/>
    <dgm:cxn modelId="{7902E471-F166-47A5-B6D3-4DB7CD0AA26D}" type="presParOf" srcId="{0C4A8606-5579-4B4E-BE8B-8DA090A4F380}" destId="{4C4A6EFA-9068-4414-B9E3-1F6007717F22}" srcOrd="1" destOrd="0" presId="urn:microsoft.com/office/officeart/2009/3/layout/HorizontalOrganizationChart"/>
    <dgm:cxn modelId="{CE6F2A52-8A79-4A24-B09A-B2A45D745BDE}" type="presParOf" srcId="{4C4A6EFA-9068-4414-B9E3-1F6007717F22}" destId="{D89E1357-9CB9-46D6-943A-05AD92D8D581}" srcOrd="0" destOrd="0" presId="urn:microsoft.com/office/officeart/2009/3/layout/HorizontalOrganizationChart"/>
    <dgm:cxn modelId="{17774112-4E8A-442D-8DB3-0A24AC383657}" type="presParOf" srcId="{D89E1357-9CB9-46D6-943A-05AD92D8D581}" destId="{229E5632-FD64-4DF7-AE81-70103DF11058}" srcOrd="0" destOrd="0" presId="urn:microsoft.com/office/officeart/2009/3/layout/HorizontalOrganizationChart"/>
    <dgm:cxn modelId="{283F0F60-03D2-49F8-B2F8-020A7AD95348}" type="presParOf" srcId="{D89E1357-9CB9-46D6-943A-05AD92D8D581}" destId="{89A79161-2CB3-4B52-9EC2-58879C7993A7}" srcOrd="1" destOrd="0" presId="urn:microsoft.com/office/officeart/2009/3/layout/HorizontalOrganizationChart"/>
    <dgm:cxn modelId="{82E31429-BB31-45FF-84A7-39547E683B9A}" type="presParOf" srcId="{4C4A6EFA-9068-4414-B9E3-1F6007717F22}" destId="{8B8CBB01-073C-4C5E-9673-4F637405672E}" srcOrd="1" destOrd="0" presId="urn:microsoft.com/office/officeart/2009/3/layout/HorizontalOrganizationChart"/>
    <dgm:cxn modelId="{364227A5-A674-4826-9976-D67ED3064F11}" type="presParOf" srcId="{8B8CBB01-073C-4C5E-9673-4F637405672E}" destId="{090ED284-2C68-4AD2-A79E-07B17DC7A080}" srcOrd="0" destOrd="0" presId="urn:microsoft.com/office/officeart/2009/3/layout/HorizontalOrganizationChart"/>
    <dgm:cxn modelId="{DFBCC955-63A7-4094-A358-7C096E41195F}" type="presParOf" srcId="{8B8CBB01-073C-4C5E-9673-4F637405672E}" destId="{3FE27160-0330-45D1-B353-DEC6AA7EAF43}" srcOrd="1" destOrd="0" presId="urn:microsoft.com/office/officeart/2009/3/layout/HorizontalOrganizationChart"/>
    <dgm:cxn modelId="{E0480765-4AFB-4F0F-BA1F-5115AF13AFE6}" type="presParOf" srcId="{3FE27160-0330-45D1-B353-DEC6AA7EAF43}" destId="{5176CE09-8606-4FAF-A16E-6CCD6AAC492E}" srcOrd="0" destOrd="0" presId="urn:microsoft.com/office/officeart/2009/3/layout/HorizontalOrganizationChart"/>
    <dgm:cxn modelId="{E26399AB-C3D2-4A8E-B65D-E1199392FA7E}" type="presParOf" srcId="{5176CE09-8606-4FAF-A16E-6CCD6AAC492E}" destId="{4DACF611-1EAC-4786-BE4D-C911C7D2E413}" srcOrd="0" destOrd="0" presId="urn:microsoft.com/office/officeart/2009/3/layout/HorizontalOrganizationChart"/>
    <dgm:cxn modelId="{65F1C0A1-7C52-4FC0-942F-1D4C92E9F41A}" type="presParOf" srcId="{5176CE09-8606-4FAF-A16E-6CCD6AAC492E}" destId="{C6B90B4B-DCE9-416B-BC5C-DBB4A4C9F0D4}" srcOrd="1" destOrd="0" presId="urn:microsoft.com/office/officeart/2009/3/layout/HorizontalOrganizationChart"/>
    <dgm:cxn modelId="{8F3D732D-E0D2-4FC4-91CE-DAA9081EE0CC}" type="presParOf" srcId="{3FE27160-0330-45D1-B353-DEC6AA7EAF43}" destId="{985A2030-235E-4017-B2D5-F4FC0E70CD6D}" srcOrd="1" destOrd="0" presId="urn:microsoft.com/office/officeart/2009/3/layout/HorizontalOrganizationChart"/>
    <dgm:cxn modelId="{CCD66EE1-E7CC-45D2-929B-8ABE88047E87}" type="presParOf" srcId="{3FE27160-0330-45D1-B353-DEC6AA7EAF43}" destId="{76C1D345-F985-47FC-8503-9F1B97D60A01}" srcOrd="2" destOrd="0" presId="urn:microsoft.com/office/officeart/2009/3/layout/HorizontalOrganizationChart"/>
    <dgm:cxn modelId="{938D0DD0-9183-4566-9467-3C9E8A7AB87E}" type="presParOf" srcId="{8B8CBB01-073C-4C5E-9673-4F637405672E}" destId="{AEB6D15F-A173-42F7-985A-AAA2CE3E822E}" srcOrd="2" destOrd="0" presId="urn:microsoft.com/office/officeart/2009/3/layout/HorizontalOrganizationChart"/>
    <dgm:cxn modelId="{9F2D5D9F-E6BF-4AE2-A051-B0ACC406E467}" type="presParOf" srcId="{8B8CBB01-073C-4C5E-9673-4F637405672E}" destId="{940EE001-8EF4-4558-AF92-F7BD1EBE6412}" srcOrd="3" destOrd="0" presId="urn:microsoft.com/office/officeart/2009/3/layout/HorizontalOrganizationChart"/>
    <dgm:cxn modelId="{796D4C3E-A05F-47C1-943A-C57F9C51F193}" type="presParOf" srcId="{940EE001-8EF4-4558-AF92-F7BD1EBE6412}" destId="{5579ADFA-3C10-4EBE-A425-8F4413EF0994}" srcOrd="0" destOrd="0" presId="urn:microsoft.com/office/officeart/2009/3/layout/HorizontalOrganizationChart"/>
    <dgm:cxn modelId="{FCBEC536-913F-4D25-BC79-DC612758BBC8}" type="presParOf" srcId="{5579ADFA-3C10-4EBE-A425-8F4413EF0994}" destId="{E3F119B7-2569-4563-BA3F-6B4B27E6893F}" srcOrd="0" destOrd="0" presId="urn:microsoft.com/office/officeart/2009/3/layout/HorizontalOrganizationChart"/>
    <dgm:cxn modelId="{93F33CB6-3DB8-4144-8349-AB58B0D07D59}" type="presParOf" srcId="{5579ADFA-3C10-4EBE-A425-8F4413EF0994}" destId="{6734995F-9E6E-4411-876F-3359D8C6DC73}" srcOrd="1" destOrd="0" presId="urn:microsoft.com/office/officeart/2009/3/layout/HorizontalOrganizationChart"/>
    <dgm:cxn modelId="{E4D22A87-1FF9-4F8F-8B8E-29FCD3491DD0}" type="presParOf" srcId="{940EE001-8EF4-4558-AF92-F7BD1EBE6412}" destId="{CE2F7E15-F714-45BA-945C-97FE856C01A5}" srcOrd="1" destOrd="0" presId="urn:microsoft.com/office/officeart/2009/3/layout/HorizontalOrganizationChart"/>
    <dgm:cxn modelId="{188CC040-433F-4C9D-89C6-D86E8D0482A8}" type="presParOf" srcId="{940EE001-8EF4-4558-AF92-F7BD1EBE6412}" destId="{99244466-DAEE-40E9-B834-D71D46DF9D32}" srcOrd="2" destOrd="0" presId="urn:microsoft.com/office/officeart/2009/3/layout/HorizontalOrganizationChart"/>
    <dgm:cxn modelId="{C8BCB323-92AC-4C5D-9CCB-A73E6E71AE46}" type="presParOf" srcId="{8B8CBB01-073C-4C5E-9673-4F637405672E}" destId="{B892A68D-F5D0-449B-862C-656D9126EABB}" srcOrd="4" destOrd="0" presId="urn:microsoft.com/office/officeart/2009/3/layout/HorizontalOrganizationChart"/>
    <dgm:cxn modelId="{5FA45AF2-03EB-459D-8B8E-984C58510A7B}" type="presParOf" srcId="{8B8CBB01-073C-4C5E-9673-4F637405672E}" destId="{724B0DEE-E53D-4A86-B6BD-D41ABE41658A}" srcOrd="5" destOrd="0" presId="urn:microsoft.com/office/officeart/2009/3/layout/HorizontalOrganizationChart"/>
    <dgm:cxn modelId="{22D09611-4380-401F-9F65-99229D43A2DD}" type="presParOf" srcId="{724B0DEE-E53D-4A86-B6BD-D41ABE41658A}" destId="{51AA6CB9-1B87-4046-9E08-C9DC6E7661CD}" srcOrd="0" destOrd="0" presId="urn:microsoft.com/office/officeart/2009/3/layout/HorizontalOrganizationChart"/>
    <dgm:cxn modelId="{4690B940-1053-4576-9C42-E534615FAE9F}" type="presParOf" srcId="{51AA6CB9-1B87-4046-9E08-C9DC6E7661CD}" destId="{B7A728AE-BC0A-4D23-83D6-F956828CD74D}" srcOrd="0" destOrd="0" presId="urn:microsoft.com/office/officeart/2009/3/layout/HorizontalOrganizationChart"/>
    <dgm:cxn modelId="{222A1836-ECBC-4192-A042-36D289B9AAE8}" type="presParOf" srcId="{51AA6CB9-1B87-4046-9E08-C9DC6E7661CD}" destId="{2A5CBCC2-675F-4FFE-8D3C-605A284C8B21}" srcOrd="1" destOrd="0" presId="urn:microsoft.com/office/officeart/2009/3/layout/HorizontalOrganizationChart"/>
    <dgm:cxn modelId="{61F96922-FD60-4F1A-909B-173E247E6BB6}" type="presParOf" srcId="{724B0DEE-E53D-4A86-B6BD-D41ABE41658A}" destId="{E35A12D4-3D6A-4D03-B337-CCEAA53B6B3A}" srcOrd="1" destOrd="0" presId="urn:microsoft.com/office/officeart/2009/3/layout/HorizontalOrganizationChart"/>
    <dgm:cxn modelId="{5D8E275E-2550-452F-BA0C-6BEA4F939E1E}" type="presParOf" srcId="{724B0DEE-E53D-4A86-B6BD-D41ABE41658A}" destId="{89747F8C-9AA7-49B7-862E-9423B46DBD09}" srcOrd="2" destOrd="0" presId="urn:microsoft.com/office/officeart/2009/3/layout/HorizontalOrganizationChart"/>
    <dgm:cxn modelId="{E2DD6E8F-ACF4-4451-8AF6-05E39C42CA3A}" type="presParOf" srcId="{8B8CBB01-073C-4C5E-9673-4F637405672E}" destId="{F719C8C0-3E1C-4E8F-88A0-F3B7E640AE2A}" srcOrd="6" destOrd="0" presId="urn:microsoft.com/office/officeart/2009/3/layout/HorizontalOrganizationChart"/>
    <dgm:cxn modelId="{C22923E1-3C2F-49AC-987F-25760D7147A6}" type="presParOf" srcId="{8B8CBB01-073C-4C5E-9673-4F637405672E}" destId="{C4D7F62F-7477-4547-8491-058CCF81DB44}" srcOrd="7" destOrd="0" presId="urn:microsoft.com/office/officeart/2009/3/layout/HorizontalOrganizationChart"/>
    <dgm:cxn modelId="{C80FEE5C-6829-4D51-BECE-1C1F87131DEC}" type="presParOf" srcId="{C4D7F62F-7477-4547-8491-058CCF81DB44}" destId="{55C96817-0C9B-4BDA-8C43-156AD982ACE8}" srcOrd="0" destOrd="0" presId="urn:microsoft.com/office/officeart/2009/3/layout/HorizontalOrganizationChart"/>
    <dgm:cxn modelId="{DE03F75B-FE3B-4C99-988B-5770EBDBB01E}" type="presParOf" srcId="{55C96817-0C9B-4BDA-8C43-156AD982ACE8}" destId="{72715435-EDEA-411B-8E2C-A9176D134FAE}" srcOrd="0" destOrd="0" presId="urn:microsoft.com/office/officeart/2009/3/layout/HorizontalOrganizationChart"/>
    <dgm:cxn modelId="{0976D7D0-A139-458A-B287-07B4640065E8}" type="presParOf" srcId="{55C96817-0C9B-4BDA-8C43-156AD982ACE8}" destId="{34956BB9-DBB3-4723-AB90-322474440B68}" srcOrd="1" destOrd="0" presId="urn:microsoft.com/office/officeart/2009/3/layout/HorizontalOrganizationChart"/>
    <dgm:cxn modelId="{1C29396A-9BC1-4C94-830B-CF655501562B}" type="presParOf" srcId="{C4D7F62F-7477-4547-8491-058CCF81DB44}" destId="{013D6E54-43CB-4A84-904A-7B34EE8CED1A}" srcOrd="1" destOrd="0" presId="urn:microsoft.com/office/officeart/2009/3/layout/HorizontalOrganizationChart"/>
    <dgm:cxn modelId="{649966F3-3F6C-4CD7-A1EE-9B24EAB70607}" type="presParOf" srcId="{C4D7F62F-7477-4547-8491-058CCF81DB44}" destId="{C76844AC-D162-492C-BBB0-8CD4FCBF5FE3}" srcOrd="2" destOrd="0" presId="urn:microsoft.com/office/officeart/2009/3/layout/HorizontalOrganizationChart"/>
    <dgm:cxn modelId="{7AC65ECF-B4A4-45C9-88BF-7B486661E32D}" type="presParOf" srcId="{4C4A6EFA-9068-4414-B9E3-1F6007717F22}" destId="{9D4732EF-2DC8-4555-983B-930D03333839}" srcOrd="2" destOrd="0" presId="urn:microsoft.com/office/officeart/2009/3/layout/HorizontalOrganizationChart"/>
    <dgm:cxn modelId="{81D5823F-F834-4769-9752-BCDC6002A3EF}" type="presParOf" srcId="{0C4A8606-5579-4B4E-BE8B-8DA090A4F380}" destId="{7E58DBF0-3093-4622-8057-A16588C4DC7A}" srcOrd="2" destOrd="0" presId="urn:microsoft.com/office/officeart/2009/3/layout/HorizontalOrganizationChart"/>
    <dgm:cxn modelId="{164997E0-A264-423B-80A3-1453EA7CC968}" type="presParOf" srcId="{7E58DBF0-3093-4622-8057-A16588C4DC7A}" destId="{F22E9A58-61CF-4538-9D12-A5142E23A98D}" srcOrd="0" destOrd="0" presId="urn:microsoft.com/office/officeart/2009/3/layout/HorizontalOrganizationChart"/>
    <dgm:cxn modelId="{03E346BD-3638-465B-80E5-5A8890EDEB55}" type="presParOf" srcId="{F22E9A58-61CF-4538-9D12-A5142E23A98D}" destId="{C52D4929-EF2F-4DEE-A588-861413E380B2}" srcOrd="0" destOrd="0" presId="urn:microsoft.com/office/officeart/2009/3/layout/HorizontalOrganizationChart"/>
    <dgm:cxn modelId="{3C6ECA24-9F0F-4FBF-8E9C-479706D1AB6E}" type="presParOf" srcId="{F22E9A58-61CF-4538-9D12-A5142E23A98D}" destId="{083F438F-C934-41AD-B47B-7B9DB1ED6991}" srcOrd="1" destOrd="0" presId="urn:microsoft.com/office/officeart/2009/3/layout/HorizontalOrganizationChart"/>
    <dgm:cxn modelId="{AEF6DA67-D46D-4DF0-8959-966164114B40}" type="presParOf" srcId="{7E58DBF0-3093-4622-8057-A16588C4DC7A}" destId="{3861C97F-E4CA-44C0-870F-B72A6896E4AF}" srcOrd="1" destOrd="0" presId="urn:microsoft.com/office/officeart/2009/3/layout/HorizontalOrganizationChart"/>
    <dgm:cxn modelId="{2208AEF0-D3A7-4EF4-9792-22B1699C2D04}" type="presParOf" srcId="{7E58DBF0-3093-4622-8057-A16588C4DC7A}" destId="{711D4934-5C56-4A90-A1C1-ACA3236CCE7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E91C9D-307E-4680-A31D-F1D67B8A6C7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D7AD7F-084A-494E-825C-1BD797BB7F5D}">
      <dgm:prSet/>
      <dgm:spPr/>
      <dgm:t>
        <a:bodyPr/>
        <a:lstStyle/>
        <a:p>
          <a:r>
            <a:rPr lang="en-US"/>
            <a:t>Performed Data Analysis where:</a:t>
          </a:r>
        </a:p>
      </dgm:t>
    </dgm:pt>
    <dgm:pt modelId="{6D010851-EFB9-4A85-ADDB-F3D986399817}" type="parTrans" cxnId="{D16806A0-9297-4EC6-AABB-FAA646E2AD7E}">
      <dgm:prSet/>
      <dgm:spPr/>
      <dgm:t>
        <a:bodyPr/>
        <a:lstStyle/>
        <a:p>
          <a:endParaRPr lang="en-US"/>
        </a:p>
      </dgm:t>
    </dgm:pt>
    <dgm:pt modelId="{549E3094-AC15-41DE-A998-BF86B7DF3716}" type="sibTrans" cxnId="{D16806A0-9297-4EC6-AABB-FAA646E2AD7E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1905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5488DFB1-C495-46BE-B798-274FFBC7200E}">
      <dgm:prSet/>
      <dgm:spPr/>
      <dgm:t>
        <a:bodyPr/>
        <a:lstStyle/>
        <a:p>
          <a:r>
            <a:rPr lang="en-GB"/>
            <a:t>Loaded the Space X dataset, from last section.</a:t>
          </a:r>
          <a:endParaRPr lang="en-US"/>
        </a:p>
      </dgm:t>
    </dgm:pt>
    <dgm:pt modelId="{1DF01BEB-3151-45B1-A34D-B550F0C494E7}" type="parTrans" cxnId="{B144FCD8-17C7-4BBB-8BCE-DA3C82D4AA7F}">
      <dgm:prSet/>
      <dgm:spPr/>
      <dgm:t>
        <a:bodyPr/>
        <a:lstStyle/>
        <a:p>
          <a:endParaRPr lang="en-US"/>
        </a:p>
      </dgm:t>
    </dgm:pt>
    <dgm:pt modelId="{F46FF123-44A9-4705-BDDF-C496DD3C09E1}" type="sibTrans" cxnId="{B144FCD8-17C7-4BBB-8BCE-DA3C82D4AA7F}">
      <dgm:prSet/>
      <dgm:spPr/>
      <dgm:t>
        <a:bodyPr/>
        <a:lstStyle/>
        <a:p>
          <a:endParaRPr lang="en-US"/>
        </a:p>
      </dgm:t>
    </dgm:pt>
    <dgm:pt modelId="{16BAAA69-8F69-4837-9658-F0AD1C39E492}">
      <dgm:prSet/>
      <dgm:spPr/>
      <dgm:t>
        <a:bodyPr/>
        <a:lstStyle/>
        <a:p>
          <a:r>
            <a:rPr lang="en-GB"/>
            <a:t>Identified null values</a:t>
          </a:r>
          <a:endParaRPr lang="en-US"/>
        </a:p>
      </dgm:t>
    </dgm:pt>
    <dgm:pt modelId="{DA57B2D4-9ED9-41C9-9D18-EDFA951D78EC}" type="parTrans" cxnId="{5A92A7B6-3F33-46CA-8B20-F49C49B0FB49}">
      <dgm:prSet/>
      <dgm:spPr/>
      <dgm:t>
        <a:bodyPr/>
        <a:lstStyle/>
        <a:p>
          <a:endParaRPr lang="en-US"/>
        </a:p>
      </dgm:t>
    </dgm:pt>
    <dgm:pt modelId="{CBFCFC0E-6640-4C99-96A3-440150E55840}" type="sibTrans" cxnId="{5A92A7B6-3F33-46CA-8B20-F49C49B0FB49}">
      <dgm:prSet/>
      <dgm:spPr/>
      <dgm:t>
        <a:bodyPr/>
        <a:lstStyle/>
        <a:p>
          <a:endParaRPr lang="en-US"/>
        </a:p>
      </dgm:t>
    </dgm:pt>
    <dgm:pt modelId="{49B3EA37-A788-449B-B992-60721005DBDA}">
      <dgm:prSet/>
      <dgm:spPr/>
      <dgm:t>
        <a:bodyPr/>
        <a:lstStyle/>
        <a:p>
          <a:r>
            <a:rPr lang="en-GB"/>
            <a:t>Identified and calculated the percentage of the missing values in each attribute</a:t>
          </a:r>
          <a:endParaRPr lang="en-US"/>
        </a:p>
      </dgm:t>
    </dgm:pt>
    <dgm:pt modelId="{154B23E7-2261-4D08-94E2-EEC71696B451}" type="parTrans" cxnId="{03261C45-984D-4F48-90D5-3445E88EE523}">
      <dgm:prSet/>
      <dgm:spPr/>
      <dgm:t>
        <a:bodyPr/>
        <a:lstStyle/>
        <a:p>
          <a:endParaRPr lang="en-US"/>
        </a:p>
      </dgm:t>
    </dgm:pt>
    <dgm:pt modelId="{AFE3D602-38D5-49F9-8FC3-FE41E3A0131D}" type="sibTrans" cxnId="{03261C45-984D-4F48-90D5-3445E88EE523}">
      <dgm:prSet/>
      <dgm:spPr/>
      <dgm:t>
        <a:bodyPr/>
        <a:lstStyle/>
        <a:p>
          <a:endParaRPr lang="en-US"/>
        </a:p>
      </dgm:t>
    </dgm:pt>
    <dgm:pt modelId="{45827F37-B6F1-49B7-AD73-8E7107485339}">
      <dgm:prSet/>
      <dgm:spPr/>
      <dgm:t>
        <a:bodyPr/>
        <a:lstStyle/>
        <a:p>
          <a:r>
            <a:rPr lang="en-GB"/>
            <a:t>Identified which columns are numerical and categorical</a:t>
          </a:r>
          <a:endParaRPr lang="en-US"/>
        </a:p>
      </dgm:t>
    </dgm:pt>
    <dgm:pt modelId="{DBBD3314-80C3-42D4-90E0-B04EE22B4151}" type="parTrans" cxnId="{5D5D030A-77E2-4C43-B13A-96695D9179F2}">
      <dgm:prSet/>
      <dgm:spPr/>
      <dgm:t>
        <a:bodyPr/>
        <a:lstStyle/>
        <a:p>
          <a:endParaRPr lang="en-US"/>
        </a:p>
      </dgm:t>
    </dgm:pt>
    <dgm:pt modelId="{CEBADA7A-CF72-484E-86EA-62A28AA301BC}" type="sibTrans" cxnId="{5D5D030A-77E2-4C43-B13A-96695D9179F2}">
      <dgm:prSet/>
      <dgm:spPr/>
      <dgm:t>
        <a:bodyPr/>
        <a:lstStyle/>
        <a:p>
          <a:endParaRPr lang="en-US"/>
        </a:p>
      </dgm:t>
    </dgm:pt>
    <dgm:pt modelId="{884FFF4D-738E-48BC-BA06-DB080A5814FF}">
      <dgm:prSet/>
      <dgm:spPr/>
      <dgm:t>
        <a:bodyPr/>
        <a:lstStyle/>
        <a:p>
          <a:r>
            <a:rPr lang="en-GB"/>
            <a:t>Calculated the number of launches on each site</a:t>
          </a:r>
          <a:endParaRPr lang="en-US"/>
        </a:p>
      </dgm:t>
    </dgm:pt>
    <dgm:pt modelId="{6CFD6E2E-6239-49E4-9A05-DEE50A2AC001}" type="parTrans" cxnId="{4726DF6D-71BC-4A7E-8F0E-E1E14AE40FF8}">
      <dgm:prSet/>
      <dgm:spPr/>
      <dgm:t>
        <a:bodyPr/>
        <a:lstStyle/>
        <a:p>
          <a:endParaRPr lang="en-US"/>
        </a:p>
      </dgm:t>
    </dgm:pt>
    <dgm:pt modelId="{763871E5-1251-4F86-BC34-7F19E4B609B9}" type="sibTrans" cxnId="{4726DF6D-71BC-4A7E-8F0E-E1E14AE40FF8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1905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B0010802-C5A3-40BC-AA41-64B64A2962B3}">
      <dgm:prSet/>
      <dgm:spPr/>
      <dgm:t>
        <a:bodyPr/>
        <a:lstStyle/>
        <a:p>
          <a:r>
            <a:rPr lang="en-GB" dirty="0"/>
            <a:t>Calculate the number and occurrence of each orbit</a:t>
          </a:r>
          <a:endParaRPr lang="en-US" dirty="0"/>
        </a:p>
      </dgm:t>
    </dgm:pt>
    <dgm:pt modelId="{20323E21-AC93-496F-8DEE-289B9ED6B615}" type="parTrans" cxnId="{31001780-899B-4FA0-B273-2FA70C92D946}">
      <dgm:prSet/>
      <dgm:spPr/>
      <dgm:t>
        <a:bodyPr/>
        <a:lstStyle/>
        <a:p>
          <a:endParaRPr lang="en-US"/>
        </a:p>
      </dgm:t>
    </dgm:pt>
    <dgm:pt modelId="{29C43603-3EF2-4317-8517-F18326AEAD39}" type="sibTrans" cxnId="{31001780-899B-4FA0-B273-2FA70C92D946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1905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A244D639-3636-41CA-B9B8-D442B4EE9885}">
      <dgm:prSet/>
      <dgm:spPr/>
      <dgm:t>
        <a:bodyPr/>
        <a:lstStyle/>
        <a:p>
          <a:r>
            <a:rPr lang="en-GB"/>
            <a:t>Calculated the number and occurence of mission outcome of the orbits</a:t>
          </a:r>
          <a:endParaRPr lang="en-US"/>
        </a:p>
      </dgm:t>
    </dgm:pt>
    <dgm:pt modelId="{864B0515-9901-4611-8001-95548DDE9DE0}" type="parTrans" cxnId="{5D3E3463-3115-4E1E-B596-381E2AA1257C}">
      <dgm:prSet/>
      <dgm:spPr/>
      <dgm:t>
        <a:bodyPr/>
        <a:lstStyle/>
        <a:p>
          <a:endParaRPr lang="en-US"/>
        </a:p>
      </dgm:t>
    </dgm:pt>
    <dgm:pt modelId="{A1379625-A8EB-4295-AB29-FDC3221BADEB}" type="sibTrans" cxnId="{5D3E3463-3115-4E1E-B596-381E2AA1257C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1905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BB679D20-086C-4AEF-B65B-B70CE775F3F8}">
      <dgm:prSet/>
      <dgm:spPr/>
      <dgm:t>
        <a:bodyPr/>
        <a:lstStyle/>
        <a:p>
          <a:r>
            <a:rPr lang="en-GB"/>
            <a:t>Create a landing outcome label from Outcome column</a:t>
          </a:r>
          <a:endParaRPr lang="en-US"/>
        </a:p>
      </dgm:t>
    </dgm:pt>
    <dgm:pt modelId="{4E889663-7AC9-4F93-83D1-2371C58DF1EC}" type="parTrans" cxnId="{008DD036-8771-41A4-9226-853A3A09B3B9}">
      <dgm:prSet/>
      <dgm:spPr/>
      <dgm:t>
        <a:bodyPr/>
        <a:lstStyle/>
        <a:p>
          <a:endParaRPr lang="en-US"/>
        </a:p>
      </dgm:t>
    </dgm:pt>
    <dgm:pt modelId="{D349FFD4-7621-4F40-8B1B-C4EE66B73544}" type="sibTrans" cxnId="{008DD036-8771-41A4-9226-853A3A09B3B9}">
      <dgm:prSet/>
      <dgm:spPr/>
      <dgm:t>
        <a:bodyPr/>
        <a:lstStyle/>
        <a:p>
          <a:endParaRPr lang="en-US"/>
        </a:p>
      </dgm:t>
    </dgm:pt>
    <dgm:pt modelId="{15824281-9AE9-4F0B-8649-39F8595329EF}" type="pres">
      <dgm:prSet presAssocID="{FAE91C9D-307E-4680-A31D-F1D67B8A6C73}" presName="Name0" presStyleCnt="0">
        <dgm:presLayoutVars>
          <dgm:dir/>
          <dgm:resizeHandles val="exact"/>
        </dgm:presLayoutVars>
      </dgm:prSet>
      <dgm:spPr/>
    </dgm:pt>
    <dgm:pt modelId="{E84540C3-DB74-48AF-9403-A5721C5E12AD}" type="pres">
      <dgm:prSet presAssocID="{2BD7AD7F-084A-494E-825C-1BD797BB7F5D}" presName="node" presStyleLbl="node1" presStyleIdx="0" presStyleCnt="5">
        <dgm:presLayoutVars>
          <dgm:bulletEnabled val="1"/>
        </dgm:presLayoutVars>
      </dgm:prSet>
      <dgm:spPr/>
    </dgm:pt>
    <dgm:pt modelId="{0D191DE5-9F61-435B-AA35-4C2E2C065283}" type="pres">
      <dgm:prSet presAssocID="{549E3094-AC15-41DE-A998-BF86B7DF3716}" presName="sibTrans" presStyleLbl="sibTrans1D1" presStyleIdx="0" presStyleCnt="4"/>
      <dgm:spPr/>
    </dgm:pt>
    <dgm:pt modelId="{A039F7F6-B182-41A6-A072-42C2B6282A1C}" type="pres">
      <dgm:prSet presAssocID="{549E3094-AC15-41DE-A998-BF86B7DF3716}" presName="connectorText" presStyleLbl="sibTrans1D1" presStyleIdx="0" presStyleCnt="4"/>
      <dgm:spPr/>
    </dgm:pt>
    <dgm:pt modelId="{74F7FD33-2C41-49CE-AC3C-835BE1EA3B4F}" type="pres">
      <dgm:prSet presAssocID="{884FFF4D-738E-48BC-BA06-DB080A5814FF}" presName="node" presStyleLbl="node1" presStyleIdx="1" presStyleCnt="5">
        <dgm:presLayoutVars>
          <dgm:bulletEnabled val="1"/>
        </dgm:presLayoutVars>
      </dgm:prSet>
      <dgm:spPr/>
    </dgm:pt>
    <dgm:pt modelId="{F9EEEC80-4D99-46ED-93CF-89CEFE79A8F0}" type="pres">
      <dgm:prSet presAssocID="{763871E5-1251-4F86-BC34-7F19E4B609B9}" presName="sibTrans" presStyleLbl="sibTrans1D1" presStyleIdx="1" presStyleCnt="4"/>
      <dgm:spPr/>
    </dgm:pt>
    <dgm:pt modelId="{C52C4209-8F9B-40E3-9348-FD54EA4B30EB}" type="pres">
      <dgm:prSet presAssocID="{763871E5-1251-4F86-BC34-7F19E4B609B9}" presName="connectorText" presStyleLbl="sibTrans1D1" presStyleIdx="1" presStyleCnt="4"/>
      <dgm:spPr/>
    </dgm:pt>
    <dgm:pt modelId="{8EE8C7DD-6B8E-431A-95EA-79741625080F}" type="pres">
      <dgm:prSet presAssocID="{B0010802-C5A3-40BC-AA41-64B64A2962B3}" presName="node" presStyleLbl="node1" presStyleIdx="2" presStyleCnt="5">
        <dgm:presLayoutVars>
          <dgm:bulletEnabled val="1"/>
        </dgm:presLayoutVars>
      </dgm:prSet>
      <dgm:spPr/>
    </dgm:pt>
    <dgm:pt modelId="{179086D9-D2DB-4DE8-9CB7-CEA9D2702D17}" type="pres">
      <dgm:prSet presAssocID="{29C43603-3EF2-4317-8517-F18326AEAD39}" presName="sibTrans" presStyleLbl="sibTrans1D1" presStyleIdx="2" presStyleCnt="4"/>
      <dgm:spPr/>
    </dgm:pt>
    <dgm:pt modelId="{C8784951-FCF2-4497-81C2-3319FA8718AB}" type="pres">
      <dgm:prSet presAssocID="{29C43603-3EF2-4317-8517-F18326AEAD39}" presName="connectorText" presStyleLbl="sibTrans1D1" presStyleIdx="2" presStyleCnt="4"/>
      <dgm:spPr/>
    </dgm:pt>
    <dgm:pt modelId="{71193FE3-28BB-408F-8B90-9232168DDC57}" type="pres">
      <dgm:prSet presAssocID="{A244D639-3636-41CA-B9B8-D442B4EE9885}" presName="node" presStyleLbl="node1" presStyleIdx="3" presStyleCnt="5">
        <dgm:presLayoutVars>
          <dgm:bulletEnabled val="1"/>
        </dgm:presLayoutVars>
      </dgm:prSet>
      <dgm:spPr/>
    </dgm:pt>
    <dgm:pt modelId="{E260A7B5-ED71-4A7F-9EEC-78EAB9D9BA47}" type="pres">
      <dgm:prSet presAssocID="{A1379625-A8EB-4295-AB29-FDC3221BADEB}" presName="sibTrans" presStyleLbl="sibTrans1D1" presStyleIdx="3" presStyleCnt="4"/>
      <dgm:spPr/>
    </dgm:pt>
    <dgm:pt modelId="{97ED1232-9A95-42CD-B532-F41DC47AF63C}" type="pres">
      <dgm:prSet presAssocID="{A1379625-A8EB-4295-AB29-FDC3221BADEB}" presName="connectorText" presStyleLbl="sibTrans1D1" presStyleIdx="3" presStyleCnt="4"/>
      <dgm:spPr/>
    </dgm:pt>
    <dgm:pt modelId="{8E0942FA-DF99-456A-A289-D5A11D020ADB}" type="pres">
      <dgm:prSet presAssocID="{BB679D20-086C-4AEF-B65B-B70CE775F3F8}" presName="node" presStyleLbl="node1" presStyleIdx="4" presStyleCnt="5">
        <dgm:presLayoutVars>
          <dgm:bulletEnabled val="1"/>
        </dgm:presLayoutVars>
      </dgm:prSet>
      <dgm:spPr/>
    </dgm:pt>
  </dgm:ptLst>
  <dgm:cxnLst>
    <dgm:cxn modelId="{5F0E3303-1DC5-4EC9-B31B-5603952F1149}" type="presOf" srcId="{549E3094-AC15-41DE-A998-BF86B7DF3716}" destId="{0D191DE5-9F61-435B-AA35-4C2E2C065283}" srcOrd="0" destOrd="0" presId="urn:microsoft.com/office/officeart/2016/7/layout/RepeatingBendingProcessNew"/>
    <dgm:cxn modelId="{5D5D030A-77E2-4C43-B13A-96695D9179F2}" srcId="{2BD7AD7F-084A-494E-825C-1BD797BB7F5D}" destId="{45827F37-B6F1-49B7-AD73-8E7107485339}" srcOrd="3" destOrd="0" parTransId="{DBBD3314-80C3-42D4-90E0-B04EE22B4151}" sibTransId="{CEBADA7A-CF72-484E-86EA-62A28AA301BC}"/>
    <dgm:cxn modelId="{F6BEE318-B704-487C-A045-0599C9735E9B}" type="presOf" srcId="{A1379625-A8EB-4295-AB29-FDC3221BADEB}" destId="{E260A7B5-ED71-4A7F-9EEC-78EAB9D9BA47}" srcOrd="0" destOrd="0" presId="urn:microsoft.com/office/officeart/2016/7/layout/RepeatingBendingProcessNew"/>
    <dgm:cxn modelId="{008DD036-8771-41A4-9226-853A3A09B3B9}" srcId="{FAE91C9D-307E-4680-A31D-F1D67B8A6C73}" destId="{BB679D20-086C-4AEF-B65B-B70CE775F3F8}" srcOrd="4" destOrd="0" parTransId="{4E889663-7AC9-4F93-83D1-2371C58DF1EC}" sibTransId="{D349FFD4-7621-4F40-8B1B-C4EE66B73544}"/>
    <dgm:cxn modelId="{5FEBC83D-377A-4A60-881E-140DBD8914F0}" type="presOf" srcId="{A1379625-A8EB-4295-AB29-FDC3221BADEB}" destId="{97ED1232-9A95-42CD-B532-F41DC47AF63C}" srcOrd="1" destOrd="0" presId="urn:microsoft.com/office/officeart/2016/7/layout/RepeatingBendingProcessNew"/>
    <dgm:cxn modelId="{5D3E3463-3115-4E1E-B596-381E2AA1257C}" srcId="{FAE91C9D-307E-4680-A31D-F1D67B8A6C73}" destId="{A244D639-3636-41CA-B9B8-D442B4EE9885}" srcOrd="3" destOrd="0" parTransId="{864B0515-9901-4611-8001-95548DDE9DE0}" sibTransId="{A1379625-A8EB-4295-AB29-FDC3221BADEB}"/>
    <dgm:cxn modelId="{03261C45-984D-4F48-90D5-3445E88EE523}" srcId="{2BD7AD7F-084A-494E-825C-1BD797BB7F5D}" destId="{49B3EA37-A788-449B-B992-60721005DBDA}" srcOrd="2" destOrd="0" parTransId="{154B23E7-2261-4D08-94E2-EEC71696B451}" sibTransId="{AFE3D602-38D5-49F9-8FC3-FE41E3A0131D}"/>
    <dgm:cxn modelId="{141D1D4C-5649-48E1-8380-B5C4319D723F}" type="presOf" srcId="{5488DFB1-C495-46BE-B798-274FFBC7200E}" destId="{E84540C3-DB74-48AF-9403-A5721C5E12AD}" srcOrd="0" destOrd="1" presId="urn:microsoft.com/office/officeart/2016/7/layout/RepeatingBendingProcessNew"/>
    <dgm:cxn modelId="{F1CE6E6C-1163-4F80-8368-02C8545FBC96}" type="presOf" srcId="{A244D639-3636-41CA-B9B8-D442B4EE9885}" destId="{71193FE3-28BB-408F-8B90-9232168DDC57}" srcOrd="0" destOrd="0" presId="urn:microsoft.com/office/officeart/2016/7/layout/RepeatingBendingProcessNew"/>
    <dgm:cxn modelId="{4726DF6D-71BC-4A7E-8F0E-E1E14AE40FF8}" srcId="{FAE91C9D-307E-4680-A31D-F1D67B8A6C73}" destId="{884FFF4D-738E-48BC-BA06-DB080A5814FF}" srcOrd="1" destOrd="0" parTransId="{6CFD6E2E-6239-49E4-9A05-DEE50A2AC001}" sibTransId="{763871E5-1251-4F86-BC34-7F19E4B609B9}"/>
    <dgm:cxn modelId="{31001780-899B-4FA0-B273-2FA70C92D946}" srcId="{FAE91C9D-307E-4680-A31D-F1D67B8A6C73}" destId="{B0010802-C5A3-40BC-AA41-64B64A2962B3}" srcOrd="2" destOrd="0" parTransId="{20323E21-AC93-496F-8DEE-289B9ED6B615}" sibTransId="{29C43603-3EF2-4317-8517-F18326AEAD39}"/>
    <dgm:cxn modelId="{B2AD408C-05E2-47BC-9D8B-388E630996AE}" type="presOf" srcId="{16BAAA69-8F69-4837-9658-F0AD1C39E492}" destId="{E84540C3-DB74-48AF-9403-A5721C5E12AD}" srcOrd="0" destOrd="2" presId="urn:microsoft.com/office/officeart/2016/7/layout/RepeatingBendingProcessNew"/>
    <dgm:cxn modelId="{759A2E8E-17BB-44FA-A681-44AC396CEFE0}" type="presOf" srcId="{763871E5-1251-4F86-BC34-7F19E4B609B9}" destId="{C52C4209-8F9B-40E3-9348-FD54EA4B30EB}" srcOrd="1" destOrd="0" presId="urn:microsoft.com/office/officeart/2016/7/layout/RepeatingBendingProcessNew"/>
    <dgm:cxn modelId="{52637798-1E71-4931-B6CB-2A7B06E3B256}" type="presOf" srcId="{884FFF4D-738E-48BC-BA06-DB080A5814FF}" destId="{74F7FD33-2C41-49CE-AC3C-835BE1EA3B4F}" srcOrd="0" destOrd="0" presId="urn:microsoft.com/office/officeart/2016/7/layout/RepeatingBendingProcessNew"/>
    <dgm:cxn modelId="{D16806A0-9297-4EC6-AABB-FAA646E2AD7E}" srcId="{FAE91C9D-307E-4680-A31D-F1D67B8A6C73}" destId="{2BD7AD7F-084A-494E-825C-1BD797BB7F5D}" srcOrd="0" destOrd="0" parTransId="{6D010851-EFB9-4A85-ADDB-F3D986399817}" sibTransId="{549E3094-AC15-41DE-A998-BF86B7DF3716}"/>
    <dgm:cxn modelId="{12013DA1-4997-40A2-837E-3174003AFD40}" type="presOf" srcId="{45827F37-B6F1-49B7-AD73-8E7107485339}" destId="{E84540C3-DB74-48AF-9403-A5721C5E12AD}" srcOrd="0" destOrd="4" presId="urn:microsoft.com/office/officeart/2016/7/layout/RepeatingBendingProcessNew"/>
    <dgm:cxn modelId="{21F040A3-A211-41E1-BE6B-DCB34E381822}" type="presOf" srcId="{FAE91C9D-307E-4680-A31D-F1D67B8A6C73}" destId="{15824281-9AE9-4F0B-8649-39F8595329EF}" srcOrd="0" destOrd="0" presId="urn:microsoft.com/office/officeart/2016/7/layout/RepeatingBendingProcessNew"/>
    <dgm:cxn modelId="{5A92A7B6-3F33-46CA-8B20-F49C49B0FB49}" srcId="{2BD7AD7F-084A-494E-825C-1BD797BB7F5D}" destId="{16BAAA69-8F69-4837-9658-F0AD1C39E492}" srcOrd="1" destOrd="0" parTransId="{DA57B2D4-9ED9-41C9-9D18-EDFA951D78EC}" sibTransId="{CBFCFC0E-6640-4C99-96A3-440150E55840}"/>
    <dgm:cxn modelId="{16C42DD6-8A86-4C72-B5B5-8E073AC020CB}" type="presOf" srcId="{2BD7AD7F-084A-494E-825C-1BD797BB7F5D}" destId="{E84540C3-DB74-48AF-9403-A5721C5E12AD}" srcOrd="0" destOrd="0" presId="urn:microsoft.com/office/officeart/2016/7/layout/RepeatingBendingProcessNew"/>
    <dgm:cxn modelId="{B144FCD8-17C7-4BBB-8BCE-DA3C82D4AA7F}" srcId="{2BD7AD7F-084A-494E-825C-1BD797BB7F5D}" destId="{5488DFB1-C495-46BE-B798-274FFBC7200E}" srcOrd="0" destOrd="0" parTransId="{1DF01BEB-3151-45B1-A34D-B550F0C494E7}" sibTransId="{F46FF123-44A9-4705-BDDF-C496DD3C09E1}"/>
    <dgm:cxn modelId="{635E7BDB-4CC9-40EF-9E98-1F1C6EC7A766}" type="presOf" srcId="{29C43603-3EF2-4317-8517-F18326AEAD39}" destId="{C8784951-FCF2-4497-81C2-3319FA8718AB}" srcOrd="1" destOrd="0" presId="urn:microsoft.com/office/officeart/2016/7/layout/RepeatingBendingProcessNew"/>
    <dgm:cxn modelId="{FB02C7E3-2A87-4189-B586-1EACFBB86779}" type="presOf" srcId="{BB679D20-086C-4AEF-B65B-B70CE775F3F8}" destId="{8E0942FA-DF99-456A-A289-D5A11D020ADB}" srcOrd="0" destOrd="0" presId="urn:microsoft.com/office/officeart/2016/7/layout/RepeatingBendingProcessNew"/>
    <dgm:cxn modelId="{D91BD7E7-CE37-4D1C-9BB5-DAD125443719}" type="presOf" srcId="{763871E5-1251-4F86-BC34-7F19E4B609B9}" destId="{F9EEEC80-4D99-46ED-93CF-89CEFE79A8F0}" srcOrd="0" destOrd="0" presId="urn:microsoft.com/office/officeart/2016/7/layout/RepeatingBendingProcessNew"/>
    <dgm:cxn modelId="{4A472CF0-3EBF-4A97-854E-5B8830340FD3}" type="presOf" srcId="{B0010802-C5A3-40BC-AA41-64B64A2962B3}" destId="{8EE8C7DD-6B8E-431A-95EA-79741625080F}" srcOrd="0" destOrd="0" presId="urn:microsoft.com/office/officeart/2016/7/layout/RepeatingBendingProcessNew"/>
    <dgm:cxn modelId="{311060F6-AA37-4851-AAAF-F35D7285447F}" type="presOf" srcId="{49B3EA37-A788-449B-B992-60721005DBDA}" destId="{E84540C3-DB74-48AF-9403-A5721C5E12AD}" srcOrd="0" destOrd="3" presId="urn:microsoft.com/office/officeart/2016/7/layout/RepeatingBendingProcessNew"/>
    <dgm:cxn modelId="{6DCFDCF6-2201-49ED-8FB1-BF43F7EDD467}" type="presOf" srcId="{29C43603-3EF2-4317-8517-F18326AEAD39}" destId="{179086D9-D2DB-4DE8-9CB7-CEA9D2702D17}" srcOrd="0" destOrd="0" presId="urn:microsoft.com/office/officeart/2016/7/layout/RepeatingBendingProcessNew"/>
    <dgm:cxn modelId="{556BCEFC-078F-4CF3-97B3-BDF71AAC60A2}" type="presOf" srcId="{549E3094-AC15-41DE-A998-BF86B7DF3716}" destId="{A039F7F6-B182-41A6-A072-42C2B6282A1C}" srcOrd="1" destOrd="0" presId="urn:microsoft.com/office/officeart/2016/7/layout/RepeatingBendingProcessNew"/>
    <dgm:cxn modelId="{94E2385D-8BC2-4A21-93BA-A615678F616F}" type="presParOf" srcId="{15824281-9AE9-4F0B-8649-39F8595329EF}" destId="{E84540C3-DB74-48AF-9403-A5721C5E12AD}" srcOrd="0" destOrd="0" presId="urn:microsoft.com/office/officeart/2016/7/layout/RepeatingBendingProcessNew"/>
    <dgm:cxn modelId="{0E34514C-14A4-42CA-BC19-9CF3AC851CD0}" type="presParOf" srcId="{15824281-9AE9-4F0B-8649-39F8595329EF}" destId="{0D191DE5-9F61-435B-AA35-4C2E2C065283}" srcOrd="1" destOrd="0" presId="urn:microsoft.com/office/officeart/2016/7/layout/RepeatingBendingProcessNew"/>
    <dgm:cxn modelId="{A8093277-6A4E-423F-9F5A-15F769AD99E5}" type="presParOf" srcId="{0D191DE5-9F61-435B-AA35-4C2E2C065283}" destId="{A039F7F6-B182-41A6-A072-42C2B6282A1C}" srcOrd="0" destOrd="0" presId="urn:microsoft.com/office/officeart/2016/7/layout/RepeatingBendingProcessNew"/>
    <dgm:cxn modelId="{D7927F59-F9F1-41B9-85F7-10E0C30546DC}" type="presParOf" srcId="{15824281-9AE9-4F0B-8649-39F8595329EF}" destId="{74F7FD33-2C41-49CE-AC3C-835BE1EA3B4F}" srcOrd="2" destOrd="0" presId="urn:microsoft.com/office/officeart/2016/7/layout/RepeatingBendingProcessNew"/>
    <dgm:cxn modelId="{CA0DBCDA-3170-4833-B58F-51571A960267}" type="presParOf" srcId="{15824281-9AE9-4F0B-8649-39F8595329EF}" destId="{F9EEEC80-4D99-46ED-93CF-89CEFE79A8F0}" srcOrd="3" destOrd="0" presId="urn:microsoft.com/office/officeart/2016/7/layout/RepeatingBendingProcessNew"/>
    <dgm:cxn modelId="{4CFC7A8B-3F8E-4EC5-8A66-32A618E7315B}" type="presParOf" srcId="{F9EEEC80-4D99-46ED-93CF-89CEFE79A8F0}" destId="{C52C4209-8F9B-40E3-9348-FD54EA4B30EB}" srcOrd="0" destOrd="0" presId="urn:microsoft.com/office/officeart/2016/7/layout/RepeatingBendingProcessNew"/>
    <dgm:cxn modelId="{F055A92F-582C-4F8C-B087-04A8174115D0}" type="presParOf" srcId="{15824281-9AE9-4F0B-8649-39F8595329EF}" destId="{8EE8C7DD-6B8E-431A-95EA-79741625080F}" srcOrd="4" destOrd="0" presId="urn:microsoft.com/office/officeart/2016/7/layout/RepeatingBendingProcessNew"/>
    <dgm:cxn modelId="{D4AF0158-B2D6-42A7-89D2-987AAC9ECC84}" type="presParOf" srcId="{15824281-9AE9-4F0B-8649-39F8595329EF}" destId="{179086D9-D2DB-4DE8-9CB7-CEA9D2702D17}" srcOrd="5" destOrd="0" presId="urn:microsoft.com/office/officeart/2016/7/layout/RepeatingBendingProcessNew"/>
    <dgm:cxn modelId="{4D0DFC13-EE57-44D6-AB27-9453E04AAA16}" type="presParOf" srcId="{179086D9-D2DB-4DE8-9CB7-CEA9D2702D17}" destId="{C8784951-FCF2-4497-81C2-3319FA8718AB}" srcOrd="0" destOrd="0" presId="urn:microsoft.com/office/officeart/2016/7/layout/RepeatingBendingProcessNew"/>
    <dgm:cxn modelId="{6EB96173-1243-4F8A-94D2-F03F455B723F}" type="presParOf" srcId="{15824281-9AE9-4F0B-8649-39F8595329EF}" destId="{71193FE3-28BB-408F-8B90-9232168DDC57}" srcOrd="6" destOrd="0" presId="urn:microsoft.com/office/officeart/2016/7/layout/RepeatingBendingProcessNew"/>
    <dgm:cxn modelId="{B332F4A0-C16C-4E92-BDC9-91F9DB0598AF}" type="presParOf" srcId="{15824281-9AE9-4F0B-8649-39F8595329EF}" destId="{E260A7B5-ED71-4A7F-9EEC-78EAB9D9BA47}" srcOrd="7" destOrd="0" presId="urn:microsoft.com/office/officeart/2016/7/layout/RepeatingBendingProcessNew"/>
    <dgm:cxn modelId="{9CF7EC01-FB25-433B-A2BE-9E534C08A774}" type="presParOf" srcId="{E260A7B5-ED71-4A7F-9EEC-78EAB9D9BA47}" destId="{97ED1232-9A95-42CD-B532-F41DC47AF63C}" srcOrd="0" destOrd="0" presId="urn:microsoft.com/office/officeart/2016/7/layout/RepeatingBendingProcessNew"/>
    <dgm:cxn modelId="{13E72239-82B6-4FDC-AC19-E4C5B335F745}" type="presParOf" srcId="{15824281-9AE9-4F0B-8649-39F8595329EF}" destId="{8E0942FA-DF99-456A-A289-D5A11D020ADB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B84F3C-AD6C-4422-9637-3537AA72C3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8283595-D1CE-44DB-A8A7-77E7F926CF6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Visualized the </a:t>
          </a:r>
          <a:r>
            <a:rPr lang="en-US"/>
            <a:t>catplot for the </a:t>
          </a:r>
          <a:r>
            <a:rPr lang="en-GB"/>
            <a:t>relationship between Flight Number and Launch Site</a:t>
          </a:r>
          <a:endParaRPr lang="en-US"/>
        </a:p>
      </dgm:t>
    </dgm:pt>
    <dgm:pt modelId="{86082E6A-E87F-464C-8727-45B6939BFB38}" type="parTrans" cxnId="{CC16412E-809A-4106-AF64-046561CE788C}">
      <dgm:prSet/>
      <dgm:spPr/>
      <dgm:t>
        <a:bodyPr/>
        <a:lstStyle/>
        <a:p>
          <a:endParaRPr lang="en-US"/>
        </a:p>
      </dgm:t>
    </dgm:pt>
    <dgm:pt modelId="{F468219E-33C8-40E0-ADC6-6641F978250F}" type="sibTrans" cxnId="{CC16412E-809A-4106-AF64-046561CE788C}">
      <dgm:prSet/>
      <dgm:spPr/>
      <dgm:t>
        <a:bodyPr/>
        <a:lstStyle/>
        <a:p>
          <a:endParaRPr lang="en-US"/>
        </a:p>
      </dgm:t>
    </dgm:pt>
    <dgm:pt modelId="{BDEAA845-8B51-4781-A86C-B55D5582420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Plotted the scatterplot to Visualize the relationship between Payload Mass and Launch Site</a:t>
          </a:r>
          <a:endParaRPr lang="en-US"/>
        </a:p>
      </dgm:t>
    </dgm:pt>
    <dgm:pt modelId="{44144A84-2B42-4054-B9F5-5C32783D37A7}" type="parTrans" cxnId="{0ECEAF57-935C-46C3-8CA8-9C2DE61F7A21}">
      <dgm:prSet/>
      <dgm:spPr/>
      <dgm:t>
        <a:bodyPr/>
        <a:lstStyle/>
        <a:p>
          <a:endParaRPr lang="en-US"/>
        </a:p>
      </dgm:t>
    </dgm:pt>
    <dgm:pt modelId="{D1D6A4B8-BCFC-49DA-8F41-064957502BCF}" type="sibTrans" cxnId="{0ECEAF57-935C-46C3-8CA8-9C2DE61F7A21}">
      <dgm:prSet/>
      <dgm:spPr/>
      <dgm:t>
        <a:bodyPr/>
        <a:lstStyle/>
        <a:p>
          <a:endParaRPr lang="en-US"/>
        </a:p>
      </dgm:t>
    </dgm:pt>
    <dgm:pt modelId="{9C2F7DCC-4793-4C2C-8BEC-4660544B516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Bar chart were plotted to Visualize the relationship between success rate of each orbit type</a:t>
          </a:r>
          <a:endParaRPr lang="en-US"/>
        </a:p>
      </dgm:t>
    </dgm:pt>
    <dgm:pt modelId="{27BB2329-EE58-4D81-811B-BDCEC2A0CDEB}" type="parTrans" cxnId="{5C02AFCF-D827-40A7-BDE5-9609B1FE350D}">
      <dgm:prSet/>
      <dgm:spPr/>
      <dgm:t>
        <a:bodyPr/>
        <a:lstStyle/>
        <a:p>
          <a:endParaRPr lang="en-US"/>
        </a:p>
      </dgm:t>
    </dgm:pt>
    <dgm:pt modelId="{07CDA147-3E43-4346-A335-D82FBB7F1FF4}" type="sibTrans" cxnId="{5C02AFCF-D827-40A7-BDE5-9609B1FE350D}">
      <dgm:prSet/>
      <dgm:spPr/>
      <dgm:t>
        <a:bodyPr/>
        <a:lstStyle/>
        <a:p>
          <a:endParaRPr lang="en-US"/>
        </a:p>
      </dgm:t>
    </dgm:pt>
    <dgm:pt modelId="{061E6645-68E8-43B7-A5FC-E62C7640239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Another scatter plot was used to Visualize the relationship between FlightNumber and Orbit type</a:t>
          </a:r>
          <a:endParaRPr lang="en-US"/>
        </a:p>
      </dgm:t>
    </dgm:pt>
    <dgm:pt modelId="{3F93B266-781E-4E1F-A610-EFA3D05B58B1}" type="parTrans" cxnId="{A8AC16CD-BA54-4479-826A-E42A4300BBEF}">
      <dgm:prSet/>
      <dgm:spPr/>
      <dgm:t>
        <a:bodyPr/>
        <a:lstStyle/>
        <a:p>
          <a:endParaRPr lang="en-US"/>
        </a:p>
      </dgm:t>
    </dgm:pt>
    <dgm:pt modelId="{AD3E9D82-1555-4AF0-ADC0-9410135AFF42}" type="sibTrans" cxnId="{A8AC16CD-BA54-4479-826A-E42A4300BBEF}">
      <dgm:prSet/>
      <dgm:spPr/>
      <dgm:t>
        <a:bodyPr/>
        <a:lstStyle/>
        <a:p>
          <a:endParaRPr lang="en-US"/>
        </a:p>
      </dgm:t>
    </dgm:pt>
    <dgm:pt modelId="{6CF57895-8CFA-4E0A-AA9E-1458A9A1A25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3</a:t>
          </a:r>
          <a:r>
            <a:rPr lang="en-GB" baseline="30000"/>
            <a:t>rd</a:t>
          </a:r>
          <a:r>
            <a:rPr lang="en-GB"/>
            <a:t> scatter plot for the Visualization of relationship between Payload Mass and Orbit type was used.</a:t>
          </a:r>
          <a:endParaRPr lang="en-US"/>
        </a:p>
      </dgm:t>
    </dgm:pt>
    <dgm:pt modelId="{409AA088-8B84-441B-857B-3E657F340A83}" type="parTrans" cxnId="{B14905B0-F93A-42A7-99B6-73B611104F73}">
      <dgm:prSet/>
      <dgm:spPr/>
      <dgm:t>
        <a:bodyPr/>
        <a:lstStyle/>
        <a:p>
          <a:endParaRPr lang="en-US"/>
        </a:p>
      </dgm:t>
    </dgm:pt>
    <dgm:pt modelId="{4208C1CB-4A06-488D-A8A0-531B1A63DA91}" type="sibTrans" cxnId="{B14905B0-F93A-42A7-99B6-73B611104F73}">
      <dgm:prSet/>
      <dgm:spPr/>
      <dgm:t>
        <a:bodyPr/>
        <a:lstStyle/>
        <a:p>
          <a:endParaRPr lang="en-US"/>
        </a:p>
      </dgm:t>
    </dgm:pt>
    <dgm:pt modelId="{598B793A-98FB-474F-8AC5-A2EDC522D9F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 line chart abilities was utilized to Visualize the launch success yearly trend.</a:t>
          </a:r>
          <a:endParaRPr lang="en-US"/>
        </a:p>
      </dgm:t>
    </dgm:pt>
    <dgm:pt modelId="{95C02EC8-80AE-4114-890F-DA39FDF69C69}" type="parTrans" cxnId="{114BC994-0068-4EBB-8383-DA73646B4F91}">
      <dgm:prSet/>
      <dgm:spPr/>
      <dgm:t>
        <a:bodyPr/>
        <a:lstStyle/>
        <a:p>
          <a:endParaRPr lang="en-US"/>
        </a:p>
      </dgm:t>
    </dgm:pt>
    <dgm:pt modelId="{01094A0F-0C03-410C-9037-8327E1F39393}" type="sibTrans" cxnId="{114BC994-0068-4EBB-8383-DA73646B4F91}">
      <dgm:prSet/>
      <dgm:spPr/>
      <dgm:t>
        <a:bodyPr/>
        <a:lstStyle/>
        <a:p>
          <a:endParaRPr lang="en-US"/>
        </a:p>
      </dgm:t>
    </dgm:pt>
    <dgm:pt modelId="{08C2E1EE-74D9-42D7-B2A2-118915D717DF}" type="pres">
      <dgm:prSet presAssocID="{FBB84F3C-AD6C-4422-9637-3537AA72C3A2}" presName="root" presStyleCnt="0">
        <dgm:presLayoutVars>
          <dgm:dir/>
          <dgm:resizeHandles val="exact"/>
        </dgm:presLayoutVars>
      </dgm:prSet>
      <dgm:spPr/>
    </dgm:pt>
    <dgm:pt modelId="{D96A4C25-F49F-4808-824F-1D2803F8D2A4}" type="pres">
      <dgm:prSet presAssocID="{48283595-D1CE-44DB-A8A7-77E7F926CF65}" presName="compNode" presStyleCnt="0"/>
      <dgm:spPr/>
    </dgm:pt>
    <dgm:pt modelId="{384F9BB4-038A-4DF2-968A-CC5EC97D6273}" type="pres">
      <dgm:prSet presAssocID="{48283595-D1CE-44DB-A8A7-77E7F926CF65}" presName="bgRect" presStyleLbl="bgShp" presStyleIdx="0" presStyleCnt="6"/>
      <dgm:spPr/>
    </dgm:pt>
    <dgm:pt modelId="{82B0248E-C5F7-48C9-95B1-CC3A4C84150F}" type="pres">
      <dgm:prSet presAssocID="{48283595-D1CE-44DB-A8A7-77E7F926CF6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E9E70187-9531-460D-AACE-6575072B36A2}" type="pres">
      <dgm:prSet presAssocID="{48283595-D1CE-44DB-A8A7-77E7F926CF65}" presName="spaceRect" presStyleCnt="0"/>
      <dgm:spPr/>
    </dgm:pt>
    <dgm:pt modelId="{FF2B6F08-220E-4BF8-AA9C-BFFAA20BA9B6}" type="pres">
      <dgm:prSet presAssocID="{48283595-D1CE-44DB-A8A7-77E7F926CF65}" presName="parTx" presStyleLbl="revTx" presStyleIdx="0" presStyleCnt="6">
        <dgm:presLayoutVars>
          <dgm:chMax val="0"/>
          <dgm:chPref val="0"/>
        </dgm:presLayoutVars>
      </dgm:prSet>
      <dgm:spPr/>
    </dgm:pt>
    <dgm:pt modelId="{F83C127E-7245-446F-BEF4-113778AFCBAA}" type="pres">
      <dgm:prSet presAssocID="{F468219E-33C8-40E0-ADC6-6641F978250F}" presName="sibTrans" presStyleCnt="0"/>
      <dgm:spPr/>
    </dgm:pt>
    <dgm:pt modelId="{25E14514-1A5C-457C-86C5-E992292523DD}" type="pres">
      <dgm:prSet presAssocID="{BDEAA845-8B51-4781-A86C-B55D55824207}" presName="compNode" presStyleCnt="0"/>
      <dgm:spPr/>
    </dgm:pt>
    <dgm:pt modelId="{B5E59F8E-99B6-417A-9A51-EC1F8CF32123}" type="pres">
      <dgm:prSet presAssocID="{BDEAA845-8B51-4781-A86C-B55D55824207}" presName="bgRect" presStyleLbl="bgShp" presStyleIdx="1" presStyleCnt="6"/>
      <dgm:spPr/>
    </dgm:pt>
    <dgm:pt modelId="{3C344785-109B-49B0-A32F-6B13228E092A}" type="pres">
      <dgm:prSet presAssocID="{BDEAA845-8B51-4781-A86C-B55D5582420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79A40B7F-0601-44BE-B9FA-81F9FD12F264}" type="pres">
      <dgm:prSet presAssocID="{BDEAA845-8B51-4781-A86C-B55D55824207}" presName="spaceRect" presStyleCnt="0"/>
      <dgm:spPr/>
    </dgm:pt>
    <dgm:pt modelId="{67299ECA-84AF-414D-9230-06995AFD4529}" type="pres">
      <dgm:prSet presAssocID="{BDEAA845-8B51-4781-A86C-B55D55824207}" presName="parTx" presStyleLbl="revTx" presStyleIdx="1" presStyleCnt="6">
        <dgm:presLayoutVars>
          <dgm:chMax val="0"/>
          <dgm:chPref val="0"/>
        </dgm:presLayoutVars>
      </dgm:prSet>
      <dgm:spPr/>
    </dgm:pt>
    <dgm:pt modelId="{F1B5FBDA-AC16-4CE9-B592-C0E2AFC9BD3A}" type="pres">
      <dgm:prSet presAssocID="{D1D6A4B8-BCFC-49DA-8F41-064957502BCF}" presName="sibTrans" presStyleCnt="0"/>
      <dgm:spPr/>
    </dgm:pt>
    <dgm:pt modelId="{AEB1FDA3-A8C1-4B37-9AD4-ADCD3ED0F195}" type="pres">
      <dgm:prSet presAssocID="{9C2F7DCC-4793-4C2C-8BEC-4660544B5167}" presName="compNode" presStyleCnt="0"/>
      <dgm:spPr/>
    </dgm:pt>
    <dgm:pt modelId="{7C4D4EA9-1929-446E-B3BF-D8E97F9CB150}" type="pres">
      <dgm:prSet presAssocID="{9C2F7DCC-4793-4C2C-8BEC-4660544B5167}" presName="bgRect" presStyleLbl="bgShp" presStyleIdx="2" presStyleCnt="6"/>
      <dgm:spPr/>
    </dgm:pt>
    <dgm:pt modelId="{78F01C40-140E-4FE3-97A4-888AA98E1988}" type="pres">
      <dgm:prSet presAssocID="{9C2F7DCC-4793-4C2C-8BEC-4660544B516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scope"/>
        </a:ext>
      </dgm:extLst>
    </dgm:pt>
    <dgm:pt modelId="{C57E4FF5-DA95-4741-AAA7-441DCFCF6BDB}" type="pres">
      <dgm:prSet presAssocID="{9C2F7DCC-4793-4C2C-8BEC-4660544B5167}" presName="spaceRect" presStyleCnt="0"/>
      <dgm:spPr/>
    </dgm:pt>
    <dgm:pt modelId="{24256C0D-2E99-42FE-81AD-5DB02CC95585}" type="pres">
      <dgm:prSet presAssocID="{9C2F7DCC-4793-4C2C-8BEC-4660544B5167}" presName="parTx" presStyleLbl="revTx" presStyleIdx="2" presStyleCnt="6">
        <dgm:presLayoutVars>
          <dgm:chMax val="0"/>
          <dgm:chPref val="0"/>
        </dgm:presLayoutVars>
      </dgm:prSet>
      <dgm:spPr/>
    </dgm:pt>
    <dgm:pt modelId="{1D489D63-EE17-4D14-95A7-3DD196F35FB8}" type="pres">
      <dgm:prSet presAssocID="{07CDA147-3E43-4346-A335-D82FBB7F1FF4}" presName="sibTrans" presStyleCnt="0"/>
      <dgm:spPr/>
    </dgm:pt>
    <dgm:pt modelId="{CEDA0019-7CF7-4573-ADE4-9F9955CA56CF}" type="pres">
      <dgm:prSet presAssocID="{061E6645-68E8-43B7-A5FC-E62C76402395}" presName="compNode" presStyleCnt="0"/>
      <dgm:spPr/>
    </dgm:pt>
    <dgm:pt modelId="{1C7F2F9E-A31A-4DF2-B632-97FE8804EE01}" type="pres">
      <dgm:prSet presAssocID="{061E6645-68E8-43B7-A5FC-E62C76402395}" presName="bgRect" presStyleLbl="bgShp" presStyleIdx="3" presStyleCnt="6"/>
      <dgm:spPr/>
    </dgm:pt>
    <dgm:pt modelId="{C2CBE618-84A8-4F08-96B2-3025C62577E8}" type="pres">
      <dgm:prSet presAssocID="{061E6645-68E8-43B7-A5FC-E62C7640239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D59CA291-021B-4134-A004-92B42D29005F}" type="pres">
      <dgm:prSet presAssocID="{061E6645-68E8-43B7-A5FC-E62C76402395}" presName="spaceRect" presStyleCnt="0"/>
      <dgm:spPr/>
    </dgm:pt>
    <dgm:pt modelId="{59BFB9DB-9A2D-4A20-8C60-72CF1F528BE4}" type="pres">
      <dgm:prSet presAssocID="{061E6645-68E8-43B7-A5FC-E62C76402395}" presName="parTx" presStyleLbl="revTx" presStyleIdx="3" presStyleCnt="6">
        <dgm:presLayoutVars>
          <dgm:chMax val="0"/>
          <dgm:chPref val="0"/>
        </dgm:presLayoutVars>
      </dgm:prSet>
      <dgm:spPr/>
    </dgm:pt>
    <dgm:pt modelId="{1782DC26-3A40-4D46-8721-69BC5F80075D}" type="pres">
      <dgm:prSet presAssocID="{AD3E9D82-1555-4AF0-ADC0-9410135AFF42}" presName="sibTrans" presStyleCnt="0"/>
      <dgm:spPr/>
    </dgm:pt>
    <dgm:pt modelId="{4DBB8658-5A4C-4D06-943E-11676E4322B4}" type="pres">
      <dgm:prSet presAssocID="{6CF57895-8CFA-4E0A-AA9E-1458A9A1A25B}" presName="compNode" presStyleCnt="0"/>
      <dgm:spPr/>
    </dgm:pt>
    <dgm:pt modelId="{9BA90790-19EC-47DD-85EA-C6784132E351}" type="pres">
      <dgm:prSet presAssocID="{6CF57895-8CFA-4E0A-AA9E-1458A9A1A25B}" presName="bgRect" presStyleLbl="bgShp" presStyleIdx="4" presStyleCnt="6"/>
      <dgm:spPr/>
    </dgm:pt>
    <dgm:pt modelId="{6B337A54-4F7C-489D-846C-22AD9CD52AA8}" type="pres">
      <dgm:prSet presAssocID="{6CF57895-8CFA-4E0A-AA9E-1458A9A1A25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et"/>
        </a:ext>
      </dgm:extLst>
    </dgm:pt>
    <dgm:pt modelId="{B2506B46-B254-4A9D-8863-FE490E990A5E}" type="pres">
      <dgm:prSet presAssocID="{6CF57895-8CFA-4E0A-AA9E-1458A9A1A25B}" presName="spaceRect" presStyleCnt="0"/>
      <dgm:spPr/>
    </dgm:pt>
    <dgm:pt modelId="{592B834A-0F01-4895-9BEE-79FD9F9A1C15}" type="pres">
      <dgm:prSet presAssocID="{6CF57895-8CFA-4E0A-AA9E-1458A9A1A25B}" presName="parTx" presStyleLbl="revTx" presStyleIdx="4" presStyleCnt="6">
        <dgm:presLayoutVars>
          <dgm:chMax val="0"/>
          <dgm:chPref val="0"/>
        </dgm:presLayoutVars>
      </dgm:prSet>
      <dgm:spPr/>
    </dgm:pt>
    <dgm:pt modelId="{3CCB5A0C-2F84-45EE-B702-B234FF6E2958}" type="pres">
      <dgm:prSet presAssocID="{4208C1CB-4A06-488D-A8A0-531B1A63DA91}" presName="sibTrans" presStyleCnt="0"/>
      <dgm:spPr/>
    </dgm:pt>
    <dgm:pt modelId="{4E1AFEB4-9591-492C-AAAB-E3093E9C1681}" type="pres">
      <dgm:prSet presAssocID="{598B793A-98FB-474F-8AC5-A2EDC522D9FD}" presName="compNode" presStyleCnt="0"/>
      <dgm:spPr/>
    </dgm:pt>
    <dgm:pt modelId="{696E222C-8A3A-4082-B8E8-D4313DAD4A7A}" type="pres">
      <dgm:prSet presAssocID="{598B793A-98FB-474F-8AC5-A2EDC522D9FD}" presName="bgRect" presStyleLbl="bgShp" presStyleIdx="5" presStyleCnt="6"/>
      <dgm:spPr/>
    </dgm:pt>
    <dgm:pt modelId="{823BCAC7-EBB7-4E66-A456-E04E4186C4D9}" type="pres">
      <dgm:prSet presAssocID="{598B793A-98FB-474F-8AC5-A2EDC522D9F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BC5B395-6188-4CDE-B14C-57AC6C14267F}" type="pres">
      <dgm:prSet presAssocID="{598B793A-98FB-474F-8AC5-A2EDC522D9FD}" presName="spaceRect" presStyleCnt="0"/>
      <dgm:spPr/>
    </dgm:pt>
    <dgm:pt modelId="{9D034166-C435-4507-9388-F947190491E2}" type="pres">
      <dgm:prSet presAssocID="{598B793A-98FB-474F-8AC5-A2EDC522D9F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0E57F008-9ED0-4898-8901-30E337776BDA}" type="presOf" srcId="{6CF57895-8CFA-4E0A-AA9E-1458A9A1A25B}" destId="{592B834A-0F01-4895-9BEE-79FD9F9A1C15}" srcOrd="0" destOrd="0" presId="urn:microsoft.com/office/officeart/2018/2/layout/IconVerticalSolidList"/>
    <dgm:cxn modelId="{6B85F828-010C-405A-982A-9A49043138A8}" type="presOf" srcId="{FBB84F3C-AD6C-4422-9637-3537AA72C3A2}" destId="{08C2E1EE-74D9-42D7-B2A2-118915D717DF}" srcOrd="0" destOrd="0" presId="urn:microsoft.com/office/officeart/2018/2/layout/IconVerticalSolidList"/>
    <dgm:cxn modelId="{CC16412E-809A-4106-AF64-046561CE788C}" srcId="{FBB84F3C-AD6C-4422-9637-3537AA72C3A2}" destId="{48283595-D1CE-44DB-A8A7-77E7F926CF65}" srcOrd="0" destOrd="0" parTransId="{86082E6A-E87F-464C-8727-45B6939BFB38}" sibTransId="{F468219E-33C8-40E0-ADC6-6641F978250F}"/>
    <dgm:cxn modelId="{3A177C47-B7B7-4FC8-AFC2-487E7A315307}" type="presOf" srcId="{9C2F7DCC-4793-4C2C-8BEC-4660544B5167}" destId="{24256C0D-2E99-42FE-81AD-5DB02CC95585}" srcOrd="0" destOrd="0" presId="urn:microsoft.com/office/officeart/2018/2/layout/IconVerticalSolidList"/>
    <dgm:cxn modelId="{D6ED6E4F-4EEC-40E4-90A2-8FC8D6CB668E}" type="presOf" srcId="{598B793A-98FB-474F-8AC5-A2EDC522D9FD}" destId="{9D034166-C435-4507-9388-F947190491E2}" srcOrd="0" destOrd="0" presId="urn:microsoft.com/office/officeart/2018/2/layout/IconVerticalSolidList"/>
    <dgm:cxn modelId="{0ECEAF57-935C-46C3-8CA8-9C2DE61F7A21}" srcId="{FBB84F3C-AD6C-4422-9637-3537AA72C3A2}" destId="{BDEAA845-8B51-4781-A86C-B55D55824207}" srcOrd="1" destOrd="0" parTransId="{44144A84-2B42-4054-B9F5-5C32783D37A7}" sibTransId="{D1D6A4B8-BCFC-49DA-8F41-064957502BCF}"/>
    <dgm:cxn modelId="{CE911185-1BF7-4D5A-960B-C0ABE7D5DC74}" type="presOf" srcId="{061E6645-68E8-43B7-A5FC-E62C76402395}" destId="{59BFB9DB-9A2D-4A20-8C60-72CF1F528BE4}" srcOrd="0" destOrd="0" presId="urn:microsoft.com/office/officeart/2018/2/layout/IconVerticalSolidList"/>
    <dgm:cxn modelId="{260F8190-5F4C-40EE-8E8D-6764166AB1A1}" type="presOf" srcId="{BDEAA845-8B51-4781-A86C-B55D55824207}" destId="{67299ECA-84AF-414D-9230-06995AFD4529}" srcOrd="0" destOrd="0" presId="urn:microsoft.com/office/officeart/2018/2/layout/IconVerticalSolidList"/>
    <dgm:cxn modelId="{114BC994-0068-4EBB-8383-DA73646B4F91}" srcId="{FBB84F3C-AD6C-4422-9637-3537AA72C3A2}" destId="{598B793A-98FB-474F-8AC5-A2EDC522D9FD}" srcOrd="5" destOrd="0" parTransId="{95C02EC8-80AE-4114-890F-DA39FDF69C69}" sibTransId="{01094A0F-0C03-410C-9037-8327E1F39393}"/>
    <dgm:cxn modelId="{B14905B0-F93A-42A7-99B6-73B611104F73}" srcId="{FBB84F3C-AD6C-4422-9637-3537AA72C3A2}" destId="{6CF57895-8CFA-4E0A-AA9E-1458A9A1A25B}" srcOrd="4" destOrd="0" parTransId="{409AA088-8B84-441B-857B-3E657F340A83}" sibTransId="{4208C1CB-4A06-488D-A8A0-531B1A63DA91}"/>
    <dgm:cxn modelId="{838109B2-AEBA-47B4-88B9-1034C4B450FB}" type="presOf" srcId="{48283595-D1CE-44DB-A8A7-77E7F926CF65}" destId="{FF2B6F08-220E-4BF8-AA9C-BFFAA20BA9B6}" srcOrd="0" destOrd="0" presId="urn:microsoft.com/office/officeart/2018/2/layout/IconVerticalSolidList"/>
    <dgm:cxn modelId="{A8AC16CD-BA54-4479-826A-E42A4300BBEF}" srcId="{FBB84F3C-AD6C-4422-9637-3537AA72C3A2}" destId="{061E6645-68E8-43B7-A5FC-E62C76402395}" srcOrd="3" destOrd="0" parTransId="{3F93B266-781E-4E1F-A610-EFA3D05B58B1}" sibTransId="{AD3E9D82-1555-4AF0-ADC0-9410135AFF42}"/>
    <dgm:cxn modelId="{5C02AFCF-D827-40A7-BDE5-9609B1FE350D}" srcId="{FBB84F3C-AD6C-4422-9637-3537AA72C3A2}" destId="{9C2F7DCC-4793-4C2C-8BEC-4660544B5167}" srcOrd="2" destOrd="0" parTransId="{27BB2329-EE58-4D81-811B-BDCEC2A0CDEB}" sibTransId="{07CDA147-3E43-4346-A335-D82FBB7F1FF4}"/>
    <dgm:cxn modelId="{4BDFCC8F-4AA7-49ED-862F-DC41DC5ECF24}" type="presParOf" srcId="{08C2E1EE-74D9-42D7-B2A2-118915D717DF}" destId="{D96A4C25-F49F-4808-824F-1D2803F8D2A4}" srcOrd="0" destOrd="0" presId="urn:microsoft.com/office/officeart/2018/2/layout/IconVerticalSolidList"/>
    <dgm:cxn modelId="{AE717F04-029B-481C-AE6C-1B4283FB0779}" type="presParOf" srcId="{D96A4C25-F49F-4808-824F-1D2803F8D2A4}" destId="{384F9BB4-038A-4DF2-968A-CC5EC97D6273}" srcOrd="0" destOrd="0" presId="urn:microsoft.com/office/officeart/2018/2/layout/IconVerticalSolidList"/>
    <dgm:cxn modelId="{6F69CA62-34E9-4444-BDA7-3BC61C5B6191}" type="presParOf" srcId="{D96A4C25-F49F-4808-824F-1D2803F8D2A4}" destId="{82B0248E-C5F7-48C9-95B1-CC3A4C84150F}" srcOrd="1" destOrd="0" presId="urn:microsoft.com/office/officeart/2018/2/layout/IconVerticalSolidList"/>
    <dgm:cxn modelId="{74864EB5-D02C-4525-B6C3-8F3B493F12A4}" type="presParOf" srcId="{D96A4C25-F49F-4808-824F-1D2803F8D2A4}" destId="{E9E70187-9531-460D-AACE-6575072B36A2}" srcOrd="2" destOrd="0" presId="urn:microsoft.com/office/officeart/2018/2/layout/IconVerticalSolidList"/>
    <dgm:cxn modelId="{83DEE3D3-6A71-4942-B2F5-BBC9ED66EF1B}" type="presParOf" srcId="{D96A4C25-F49F-4808-824F-1D2803F8D2A4}" destId="{FF2B6F08-220E-4BF8-AA9C-BFFAA20BA9B6}" srcOrd="3" destOrd="0" presId="urn:microsoft.com/office/officeart/2018/2/layout/IconVerticalSolidList"/>
    <dgm:cxn modelId="{932C6A5B-9CB2-4AB1-93CE-529DD7DC86CB}" type="presParOf" srcId="{08C2E1EE-74D9-42D7-B2A2-118915D717DF}" destId="{F83C127E-7245-446F-BEF4-113778AFCBAA}" srcOrd="1" destOrd="0" presId="urn:microsoft.com/office/officeart/2018/2/layout/IconVerticalSolidList"/>
    <dgm:cxn modelId="{7BB94513-7550-41CE-AF0A-7E3C5BEA34A5}" type="presParOf" srcId="{08C2E1EE-74D9-42D7-B2A2-118915D717DF}" destId="{25E14514-1A5C-457C-86C5-E992292523DD}" srcOrd="2" destOrd="0" presId="urn:microsoft.com/office/officeart/2018/2/layout/IconVerticalSolidList"/>
    <dgm:cxn modelId="{59720717-6402-42ED-AB64-25C572137ED5}" type="presParOf" srcId="{25E14514-1A5C-457C-86C5-E992292523DD}" destId="{B5E59F8E-99B6-417A-9A51-EC1F8CF32123}" srcOrd="0" destOrd="0" presId="urn:microsoft.com/office/officeart/2018/2/layout/IconVerticalSolidList"/>
    <dgm:cxn modelId="{7E8BEBE7-BC12-4E43-A253-809D5870A289}" type="presParOf" srcId="{25E14514-1A5C-457C-86C5-E992292523DD}" destId="{3C344785-109B-49B0-A32F-6B13228E092A}" srcOrd="1" destOrd="0" presId="urn:microsoft.com/office/officeart/2018/2/layout/IconVerticalSolidList"/>
    <dgm:cxn modelId="{4950CA1B-9272-4461-9256-3FEF35A73740}" type="presParOf" srcId="{25E14514-1A5C-457C-86C5-E992292523DD}" destId="{79A40B7F-0601-44BE-B9FA-81F9FD12F264}" srcOrd="2" destOrd="0" presId="urn:microsoft.com/office/officeart/2018/2/layout/IconVerticalSolidList"/>
    <dgm:cxn modelId="{D11A23AB-4D7F-4730-953D-77297128DA6D}" type="presParOf" srcId="{25E14514-1A5C-457C-86C5-E992292523DD}" destId="{67299ECA-84AF-414D-9230-06995AFD4529}" srcOrd="3" destOrd="0" presId="urn:microsoft.com/office/officeart/2018/2/layout/IconVerticalSolidList"/>
    <dgm:cxn modelId="{A8F14DBD-503B-40AC-99DC-17BD402576C9}" type="presParOf" srcId="{08C2E1EE-74D9-42D7-B2A2-118915D717DF}" destId="{F1B5FBDA-AC16-4CE9-B592-C0E2AFC9BD3A}" srcOrd="3" destOrd="0" presId="urn:microsoft.com/office/officeart/2018/2/layout/IconVerticalSolidList"/>
    <dgm:cxn modelId="{C73B9BDD-D3C3-452F-A0FE-BE22D0122674}" type="presParOf" srcId="{08C2E1EE-74D9-42D7-B2A2-118915D717DF}" destId="{AEB1FDA3-A8C1-4B37-9AD4-ADCD3ED0F195}" srcOrd="4" destOrd="0" presId="urn:microsoft.com/office/officeart/2018/2/layout/IconVerticalSolidList"/>
    <dgm:cxn modelId="{EACE7948-4A99-4900-B0DD-D1FC04867A38}" type="presParOf" srcId="{AEB1FDA3-A8C1-4B37-9AD4-ADCD3ED0F195}" destId="{7C4D4EA9-1929-446E-B3BF-D8E97F9CB150}" srcOrd="0" destOrd="0" presId="urn:microsoft.com/office/officeart/2018/2/layout/IconVerticalSolidList"/>
    <dgm:cxn modelId="{33C3B31D-2E68-429B-A703-346758459795}" type="presParOf" srcId="{AEB1FDA3-A8C1-4B37-9AD4-ADCD3ED0F195}" destId="{78F01C40-140E-4FE3-97A4-888AA98E1988}" srcOrd="1" destOrd="0" presId="urn:microsoft.com/office/officeart/2018/2/layout/IconVerticalSolidList"/>
    <dgm:cxn modelId="{3E735EB2-9F38-44C9-A125-DB5660DD9C0C}" type="presParOf" srcId="{AEB1FDA3-A8C1-4B37-9AD4-ADCD3ED0F195}" destId="{C57E4FF5-DA95-4741-AAA7-441DCFCF6BDB}" srcOrd="2" destOrd="0" presId="urn:microsoft.com/office/officeart/2018/2/layout/IconVerticalSolidList"/>
    <dgm:cxn modelId="{1384B7FF-09C2-40C4-B71C-D81FA5B0DFDD}" type="presParOf" srcId="{AEB1FDA3-A8C1-4B37-9AD4-ADCD3ED0F195}" destId="{24256C0D-2E99-42FE-81AD-5DB02CC95585}" srcOrd="3" destOrd="0" presId="urn:microsoft.com/office/officeart/2018/2/layout/IconVerticalSolidList"/>
    <dgm:cxn modelId="{D9F73E26-3AD6-441D-91A2-B83F8F6B102E}" type="presParOf" srcId="{08C2E1EE-74D9-42D7-B2A2-118915D717DF}" destId="{1D489D63-EE17-4D14-95A7-3DD196F35FB8}" srcOrd="5" destOrd="0" presId="urn:microsoft.com/office/officeart/2018/2/layout/IconVerticalSolidList"/>
    <dgm:cxn modelId="{AEA2565A-96AF-4CC0-9804-EF8B4918F6AE}" type="presParOf" srcId="{08C2E1EE-74D9-42D7-B2A2-118915D717DF}" destId="{CEDA0019-7CF7-4573-ADE4-9F9955CA56CF}" srcOrd="6" destOrd="0" presId="urn:microsoft.com/office/officeart/2018/2/layout/IconVerticalSolidList"/>
    <dgm:cxn modelId="{16CAFDD9-6504-4C95-8F05-8ABECAE87892}" type="presParOf" srcId="{CEDA0019-7CF7-4573-ADE4-9F9955CA56CF}" destId="{1C7F2F9E-A31A-4DF2-B632-97FE8804EE01}" srcOrd="0" destOrd="0" presId="urn:microsoft.com/office/officeart/2018/2/layout/IconVerticalSolidList"/>
    <dgm:cxn modelId="{A4976DD5-D929-42FF-8501-EC5BFA72B016}" type="presParOf" srcId="{CEDA0019-7CF7-4573-ADE4-9F9955CA56CF}" destId="{C2CBE618-84A8-4F08-96B2-3025C62577E8}" srcOrd="1" destOrd="0" presId="urn:microsoft.com/office/officeart/2018/2/layout/IconVerticalSolidList"/>
    <dgm:cxn modelId="{C04DFAF0-2DFF-4F07-AEBD-E59E63569A83}" type="presParOf" srcId="{CEDA0019-7CF7-4573-ADE4-9F9955CA56CF}" destId="{D59CA291-021B-4134-A004-92B42D29005F}" srcOrd="2" destOrd="0" presId="urn:microsoft.com/office/officeart/2018/2/layout/IconVerticalSolidList"/>
    <dgm:cxn modelId="{73A13413-9CF2-4854-99D1-39F851887843}" type="presParOf" srcId="{CEDA0019-7CF7-4573-ADE4-9F9955CA56CF}" destId="{59BFB9DB-9A2D-4A20-8C60-72CF1F528BE4}" srcOrd="3" destOrd="0" presId="urn:microsoft.com/office/officeart/2018/2/layout/IconVerticalSolidList"/>
    <dgm:cxn modelId="{57B1E47E-03DA-4B32-A670-599A6440B2B5}" type="presParOf" srcId="{08C2E1EE-74D9-42D7-B2A2-118915D717DF}" destId="{1782DC26-3A40-4D46-8721-69BC5F80075D}" srcOrd="7" destOrd="0" presId="urn:microsoft.com/office/officeart/2018/2/layout/IconVerticalSolidList"/>
    <dgm:cxn modelId="{1EABD5A1-DA1B-4440-80E0-1D27681561D9}" type="presParOf" srcId="{08C2E1EE-74D9-42D7-B2A2-118915D717DF}" destId="{4DBB8658-5A4C-4D06-943E-11676E4322B4}" srcOrd="8" destOrd="0" presId="urn:microsoft.com/office/officeart/2018/2/layout/IconVerticalSolidList"/>
    <dgm:cxn modelId="{2403A34E-73FF-4AF8-B934-A83FD9655CF6}" type="presParOf" srcId="{4DBB8658-5A4C-4D06-943E-11676E4322B4}" destId="{9BA90790-19EC-47DD-85EA-C6784132E351}" srcOrd="0" destOrd="0" presId="urn:microsoft.com/office/officeart/2018/2/layout/IconVerticalSolidList"/>
    <dgm:cxn modelId="{1264E008-F2BE-4BB1-95A6-C48C168BEFCA}" type="presParOf" srcId="{4DBB8658-5A4C-4D06-943E-11676E4322B4}" destId="{6B337A54-4F7C-489D-846C-22AD9CD52AA8}" srcOrd="1" destOrd="0" presId="urn:microsoft.com/office/officeart/2018/2/layout/IconVerticalSolidList"/>
    <dgm:cxn modelId="{FB6D4BDE-66D0-4841-B9F3-E041E0F00A11}" type="presParOf" srcId="{4DBB8658-5A4C-4D06-943E-11676E4322B4}" destId="{B2506B46-B254-4A9D-8863-FE490E990A5E}" srcOrd="2" destOrd="0" presId="urn:microsoft.com/office/officeart/2018/2/layout/IconVerticalSolidList"/>
    <dgm:cxn modelId="{F27121AA-AAFE-48C8-8084-4556B1C2DA1A}" type="presParOf" srcId="{4DBB8658-5A4C-4D06-943E-11676E4322B4}" destId="{592B834A-0F01-4895-9BEE-79FD9F9A1C15}" srcOrd="3" destOrd="0" presId="urn:microsoft.com/office/officeart/2018/2/layout/IconVerticalSolidList"/>
    <dgm:cxn modelId="{A81602D9-3312-4D94-B2A5-FF7F8E64A191}" type="presParOf" srcId="{08C2E1EE-74D9-42D7-B2A2-118915D717DF}" destId="{3CCB5A0C-2F84-45EE-B702-B234FF6E2958}" srcOrd="9" destOrd="0" presId="urn:microsoft.com/office/officeart/2018/2/layout/IconVerticalSolidList"/>
    <dgm:cxn modelId="{9DCC5622-CC7B-43C8-847E-6B706F5DF736}" type="presParOf" srcId="{08C2E1EE-74D9-42D7-B2A2-118915D717DF}" destId="{4E1AFEB4-9591-492C-AAAB-E3093E9C1681}" srcOrd="10" destOrd="0" presId="urn:microsoft.com/office/officeart/2018/2/layout/IconVerticalSolidList"/>
    <dgm:cxn modelId="{0B227409-0705-4797-A66A-5BC443BEED96}" type="presParOf" srcId="{4E1AFEB4-9591-492C-AAAB-E3093E9C1681}" destId="{696E222C-8A3A-4082-B8E8-D4313DAD4A7A}" srcOrd="0" destOrd="0" presId="urn:microsoft.com/office/officeart/2018/2/layout/IconVerticalSolidList"/>
    <dgm:cxn modelId="{158AD817-C39B-4B75-9DE5-46E1BD013E9F}" type="presParOf" srcId="{4E1AFEB4-9591-492C-AAAB-E3093E9C1681}" destId="{823BCAC7-EBB7-4E66-A456-E04E4186C4D9}" srcOrd="1" destOrd="0" presId="urn:microsoft.com/office/officeart/2018/2/layout/IconVerticalSolidList"/>
    <dgm:cxn modelId="{B51C963E-4610-4C9B-8E9C-B57B86E6CECD}" type="presParOf" srcId="{4E1AFEB4-9591-492C-AAAB-E3093E9C1681}" destId="{3BC5B395-6188-4CDE-B14C-57AC6C14267F}" srcOrd="2" destOrd="0" presId="urn:microsoft.com/office/officeart/2018/2/layout/IconVerticalSolidList"/>
    <dgm:cxn modelId="{7F182F13-8553-4B30-95A5-3AB87D7D9046}" type="presParOf" srcId="{4E1AFEB4-9591-492C-AAAB-E3093E9C1681}" destId="{9D034166-C435-4507-9388-F947190491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B53BD6-9A2F-41FA-978F-6D256FC00A7E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DB1828A-78C5-498B-B00B-B5C142D5258B}">
      <dgm:prSet/>
      <dgm:spPr/>
      <dgm:t>
        <a:bodyPr/>
        <a:lstStyle/>
        <a:p>
          <a:r>
            <a:rPr lang="en-GB"/>
            <a:t>Performed exploratory Data Analysis and determine Training Labels</a:t>
          </a:r>
          <a:endParaRPr lang="en-US"/>
        </a:p>
      </dgm:t>
    </dgm:pt>
    <dgm:pt modelId="{176CF5AD-D3B8-4869-9E0B-5299A002E915}" type="parTrans" cxnId="{8A59D3E1-C7D6-4CAD-B461-0D64B551103F}">
      <dgm:prSet/>
      <dgm:spPr/>
      <dgm:t>
        <a:bodyPr/>
        <a:lstStyle/>
        <a:p>
          <a:endParaRPr lang="en-US"/>
        </a:p>
      </dgm:t>
    </dgm:pt>
    <dgm:pt modelId="{B6663ACA-498F-4403-AA60-4840EF26B188}" type="sibTrans" cxnId="{8A59D3E1-C7D6-4CAD-B461-0D64B551103F}">
      <dgm:prSet/>
      <dgm:spPr/>
      <dgm:t>
        <a:bodyPr/>
        <a:lstStyle/>
        <a:p>
          <a:endParaRPr lang="en-US"/>
        </a:p>
      </dgm:t>
    </dgm:pt>
    <dgm:pt modelId="{2AE058B5-E9EF-4EAB-8A1F-3A82AD1DC482}">
      <dgm:prSet/>
      <dgm:spPr/>
      <dgm:t>
        <a:bodyPr/>
        <a:lstStyle/>
        <a:p>
          <a:r>
            <a:rPr lang="en-GB"/>
            <a:t>created a column for the class</a:t>
          </a:r>
          <a:endParaRPr lang="en-US"/>
        </a:p>
      </dgm:t>
    </dgm:pt>
    <dgm:pt modelId="{2B459405-FDCA-454F-B7B9-0F15FC970F55}" type="parTrans" cxnId="{7D56C102-495D-4BBB-93A3-4F099867D444}">
      <dgm:prSet/>
      <dgm:spPr/>
      <dgm:t>
        <a:bodyPr/>
        <a:lstStyle/>
        <a:p>
          <a:endParaRPr lang="en-US"/>
        </a:p>
      </dgm:t>
    </dgm:pt>
    <dgm:pt modelId="{8A0E22A0-B643-4945-B295-65AA33058F7C}" type="sibTrans" cxnId="{7D56C102-495D-4BBB-93A3-4F099867D444}">
      <dgm:prSet/>
      <dgm:spPr/>
      <dgm:t>
        <a:bodyPr/>
        <a:lstStyle/>
        <a:p>
          <a:endParaRPr lang="en-US"/>
        </a:p>
      </dgm:t>
    </dgm:pt>
    <dgm:pt modelId="{0C461FD1-F3E8-4DEB-BFFF-6C3824012E78}">
      <dgm:prSet/>
      <dgm:spPr/>
      <dgm:t>
        <a:bodyPr/>
        <a:lstStyle/>
        <a:p>
          <a:r>
            <a:rPr lang="en-GB"/>
            <a:t>Standardized the data</a:t>
          </a:r>
          <a:endParaRPr lang="en-US"/>
        </a:p>
      </dgm:t>
    </dgm:pt>
    <dgm:pt modelId="{8180EE67-A48B-4D05-AF40-E67E4DDF5C0D}" type="parTrans" cxnId="{B9F1F7C9-BE43-4935-ABC3-DE2D1C03B4E6}">
      <dgm:prSet/>
      <dgm:spPr/>
      <dgm:t>
        <a:bodyPr/>
        <a:lstStyle/>
        <a:p>
          <a:endParaRPr lang="en-US"/>
        </a:p>
      </dgm:t>
    </dgm:pt>
    <dgm:pt modelId="{08108962-FD79-401A-B9E2-AE55FD9A94A2}" type="sibTrans" cxnId="{B9F1F7C9-BE43-4935-ABC3-DE2D1C03B4E6}">
      <dgm:prSet/>
      <dgm:spPr/>
      <dgm:t>
        <a:bodyPr/>
        <a:lstStyle/>
        <a:p>
          <a:endParaRPr lang="en-US"/>
        </a:p>
      </dgm:t>
    </dgm:pt>
    <dgm:pt modelId="{305048CE-A771-4ADB-BFDC-3CABC375D037}">
      <dgm:prSet/>
      <dgm:spPr/>
      <dgm:t>
        <a:bodyPr/>
        <a:lstStyle/>
        <a:p>
          <a:r>
            <a:rPr lang="en-GB"/>
            <a:t>Split into training data and test data</a:t>
          </a:r>
          <a:endParaRPr lang="en-US"/>
        </a:p>
      </dgm:t>
    </dgm:pt>
    <dgm:pt modelId="{41EA5E09-3D2C-4365-A572-88E8D7C0728A}" type="parTrans" cxnId="{A0C4127F-3D12-454C-A6FA-CD2F6332D4F6}">
      <dgm:prSet/>
      <dgm:spPr/>
      <dgm:t>
        <a:bodyPr/>
        <a:lstStyle/>
        <a:p>
          <a:endParaRPr lang="en-US"/>
        </a:p>
      </dgm:t>
    </dgm:pt>
    <dgm:pt modelId="{61FA9469-14FB-4940-8867-A5B631D23D27}" type="sibTrans" cxnId="{A0C4127F-3D12-454C-A6FA-CD2F6332D4F6}">
      <dgm:prSet/>
      <dgm:spPr/>
      <dgm:t>
        <a:bodyPr/>
        <a:lstStyle/>
        <a:p>
          <a:endParaRPr lang="en-US"/>
        </a:p>
      </dgm:t>
    </dgm:pt>
    <dgm:pt modelId="{4507D78E-B9CE-42A4-A952-F217A8D20FE1}">
      <dgm:prSet/>
      <dgm:spPr/>
      <dgm:t>
        <a:bodyPr/>
        <a:lstStyle/>
        <a:p>
          <a:r>
            <a:rPr lang="en-GB"/>
            <a:t>-Finded best Hyperparameter for SVM, Classification Trees and Logistic Regression</a:t>
          </a:r>
          <a:endParaRPr lang="en-US"/>
        </a:p>
      </dgm:t>
    </dgm:pt>
    <dgm:pt modelId="{3AB4B684-2FDE-4E36-9F37-3755E77BAE94}" type="parTrans" cxnId="{648A91CA-D786-462E-BF44-2180011DFE87}">
      <dgm:prSet/>
      <dgm:spPr/>
      <dgm:t>
        <a:bodyPr/>
        <a:lstStyle/>
        <a:p>
          <a:endParaRPr lang="en-US"/>
        </a:p>
      </dgm:t>
    </dgm:pt>
    <dgm:pt modelId="{854C1DF6-A783-4DD4-94AB-967CE2C1583B}" type="sibTrans" cxnId="{648A91CA-D786-462E-BF44-2180011DFE87}">
      <dgm:prSet/>
      <dgm:spPr/>
      <dgm:t>
        <a:bodyPr/>
        <a:lstStyle/>
        <a:p>
          <a:endParaRPr lang="en-US"/>
        </a:p>
      </dgm:t>
    </dgm:pt>
    <dgm:pt modelId="{6B36E088-4ECF-43A3-8ED7-96A30E7264AB}">
      <dgm:prSet/>
      <dgm:spPr/>
      <dgm:t>
        <a:bodyPr/>
        <a:lstStyle/>
        <a:p>
          <a:r>
            <a:rPr lang="en-GB"/>
            <a:t>Finded the method performs best using test data</a:t>
          </a:r>
          <a:endParaRPr lang="en-US"/>
        </a:p>
      </dgm:t>
    </dgm:pt>
    <dgm:pt modelId="{5FE39B87-1F9A-4429-B2E2-98642306488D}" type="parTrans" cxnId="{D78254B1-EAF1-4567-8DBF-3691AF7FF836}">
      <dgm:prSet/>
      <dgm:spPr/>
      <dgm:t>
        <a:bodyPr/>
        <a:lstStyle/>
        <a:p>
          <a:endParaRPr lang="en-US"/>
        </a:p>
      </dgm:t>
    </dgm:pt>
    <dgm:pt modelId="{476DBF5F-F58E-4438-BB34-FF7B2056DA0F}" type="sibTrans" cxnId="{D78254B1-EAF1-4567-8DBF-3691AF7FF836}">
      <dgm:prSet/>
      <dgm:spPr/>
      <dgm:t>
        <a:bodyPr/>
        <a:lstStyle/>
        <a:p>
          <a:endParaRPr lang="en-US"/>
        </a:p>
      </dgm:t>
    </dgm:pt>
    <dgm:pt modelId="{9CD2B1EE-FFDE-4B6A-9A17-328E0AF9F255}" type="pres">
      <dgm:prSet presAssocID="{66B53BD6-9A2F-41FA-978F-6D256FC00A7E}" presName="Name0" presStyleCnt="0">
        <dgm:presLayoutVars>
          <dgm:dir/>
          <dgm:animLvl val="lvl"/>
          <dgm:resizeHandles val="exact"/>
        </dgm:presLayoutVars>
      </dgm:prSet>
      <dgm:spPr/>
    </dgm:pt>
    <dgm:pt modelId="{DA5CBD40-0341-4540-A80A-AA7EDC6AB923}" type="pres">
      <dgm:prSet presAssocID="{4507D78E-B9CE-42A4-A952-F217A8D20FE1}" presName="boxAndChildren" presStyleCnt="0"/>
      <dgm:spPr/>
    </dgm:pt>
    <dgm:pt modelId="{D9D55267-CCC4-49BE-8163-11DC18B3B943}" type="pres">
      <dgm:prSet presAssocID="{4507D78E-B9CE-42A4-A952-F217A8D20FE1}" presName="parentTextBox" presStyleLbl="node1" presStyleIdx="0" presStyleCnt="2"/>
      <dgm:spPr/>
    </dgm:pt>
    <dgm:pt modelId="{6E77F9CE-B8FA-47E5-A5B8-66D9E0D9AFFB}" type="pres">
      <dgm:prSet presAssocID="{4507D78E-B9CE-42A4-A952-F217A8D20FE1}" presName="entireBox" presStyleLbl="node1" presStyleIdx="0" presStyleCnt="2"/>
      <dgm:spPr/>
    </dgm:pt>
    <dgm:pt modelId="{F4B4FD4B-28B3-46C3-86D3-E7A417A6B868}" type="pres">
      <dgm:prSet presAssocID="{4507D78E-B9CE-42A4-A952-F217A8D20FE1}" presName="descendantBox" presStyleCnt="0"/>
      <dgm:spPr/>
    </dgm:pt>
    <dgm:pt modelId="{D2E69F67-4861-484D-B3C2-950FE92A76FD}" type="pres">
      <dgm:prSet presAssocID="{6B36E088-4ECF-43A3-8ED7-96A30E7264AB}" presName="childTextBox" presStyleLbl="fgAccFollowNode1" presStyleIdx="0" presStyleCnt="4">
        <dgm:presLayoutVars>
          <dgm:bulletEnabled val="1"/>
        </dgm:presLayoutVars>
      </dgm:prSet>
      <dgm:spPr/>
    </dgm:pt>
    <dgm:pt modelId="{35600976-8ADE-493B-9BA3-1E58EA231F3F}" type="pres">
      <dgm:prSet presAssocID="{B6663ACA-498F-4403-AA60-4840EF26B188}" presName="sp" presStyleCnt="0"/>
      <dgm:spPr/>
    </dgm:pt>
    <dgm:pt modelId="{7EBA5C75-D7F4-430A-AFFD-57E355DEAF02}" type="pres">
      <dgm:prSet presAssocID="{DDB1828A-78C5-498B-B00B-B5C142D5258B}" presName="arrowAndChildren" presStyleCnt="0"/>
      <dgm:spPr/>
    </dgm:pt>
    <dgm:pt modelId="{AFD42E0E-D954-45F7-9FB5-872C0A2F002D}" type="pres">
      <dgm:prSet presAssocID="{DDB1828A-78C5-498B-B00B-B5C142D5258B}" presName="parentTextArrow" presStyleLbl="node1" presStyleIdx="0" presStyleCnt="2"/>
      <dgm:spPr/>
    </dgm:pt>
    <dgm:pt modelId="{CB9D0775-BD45-4F96-B4D5-0D7D72A0CAF1}" type="pres">
      <dgm:prSet presAssocID="{DDB1828A-78C5-498B-B00B-B5C142D5258B}" presName="arrow" presStyleLbl="node1" presStyleIdx="1" presStyleCnt="2"/>
      <dgm:spPr/>
    </dgm:pt>
    <dgm:pt modelId="{7935AF9C-2CBC-4995-95C9-A5833899708C}" type="pres">
      <dgm:prSet presAssocID="{DDB1828A-78C5-498B-B00B-B5C142D5258B}" presName="descendantArrow" presStyleCnt="0"/>
      <dgm:spPr/>
    </dgm:pt>
    <dgm:pt modelId="{D946B96D-9EE0-40FA-8718-B63D158C084A}" type="pres">
      <dgm:prSet presAssocID="{2AE058B5-E9EF-4EAB-8A1F-3A82AD1DC482}" presName="childTextArrow" presStyleLbl="fgAccFollowNode1" presStyleIdx="1" presStyleCnt="4">
        <dgm:presLayoutVars>
          <dgm:bulletEnabled val="1"/>
        </dgm:presLayoutVars>
      </dgm:prSet>
      <dgm:spPr/>
    </dgm:pt>
    <dgm:pt modelId="{0F550008-F1A8-4834-9388-CDA97E15F3F3}" type="pres">
      <dgm:prSet presAssocID="{0C461FD1-F3E8-4DEB-BFFF-6C3824012E78}" presName="childTextArrow" presStyleLbl="fgAccFollowNode1" presStyleIdx="2" presStyleCnt="4">
        <dgm:presLayoutVars>
          <dgm:bulletEnabled val="1"/>
        </dgm:presLayoutVars>
      </dgm:prSet>
      <dgm:spPr/>
    </dgm:pt>
    <dgm:pt modelId="{2980D9D7-1951-4180-8F1E-827DDFCF3B9D}" type="pres">
      <dgm:prSet presAssocID="{305048CE-A771-4ADB-BFDC-3CABC375D037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7D56C102-495D-4BBB-93A3-4F099867D444}" srcId="{DDB1828A-78C5-498B-B00B-B5C142D5258B}" destId="{2AE058B5-E9EF-4EAB-8A1F-3A82AD1DC482}" srcOrd="0" destOrd="0" parTransId="{2B459405-FDCA-454F-B7B9-0F15FC970F55}" sibTransId="{8A0E22A0-B643-4945-B295-65AA33058F7C}"/>
    <dgm:cxn modelId="{E8F16113-F845-4C08-9E50-8B86EC2EFA80}" type="presOf" srcId="{6B36E088-4ECF-43A3-8ED7-96A30E7264AB}" destId="{D2E69F67-4861-484D-B3C2-950FE92A76FD}" srcOrd="0" destOrd="0" presId="urn:microsoft.com/office/officeart/2005/8/layout/process4"/>
    <dgm:cxn modelId="{1075EE18-3AEE-4401-9562-C5ABD973BFA1}" type="presOf" srcId="{4507D78E-B9CE-42A4-A952-F217A8D20FE1}" destId="{D9D55267-CCC4-49BE-8163-11DC18B3B943}" srcOrd="0" destOrd="0" presId="urn:microsoft.com/office/officeart/2005/8/layout/process4"/>
    <dgm:cxn modelId="{B866E828-44D1-4C62-8F07-0A8EA8AC37C5}" type="presOf" srcId="{4507D78E-B9CE-42A4-A952-F217A8D20FE1}" destId="{6E77F9CE-B8FA-47E5-A5B8-66D9E0D9AFFB}" srcOrd="1" destOrd="0" presId="urn:microsoft.com/office/officeart/2005/8/layout/process4"/>
    <dgm:cxn modelId="{0AF13C5E-0AE3-43D7-B072-D149569F0BFE}" type="presOf" srcId="{0C461FD1-F3E8-4DEB-BFFF-6C3824012E78}" destId="{0F550008-F1A8-4834-9388-CDA97E15F3F3}" srcOrd="0" destOrd="0" presId="urn:microsoft.com/office/officeart/2005/8/layout/process4"/>
    <dgm:cxn modelId="{A0C4127F-3D12-454C-A6FA-CD2F6332D4F6}" srcId="{DDB1828A-78C5-498B-B00B-B5C142D5258B}" destId="{305048CE-A771-4ADB-BFDC-3CABC375D037}" srcOrd="2" destOrd="0" parTransId="{41EA5E09-3D2C-4365-A572-88E8D7C0728A}" sibTransId="{61FA9469-14FB-4940-8867-A5B631D23D27}"/>
    <dgm:cxn modelId="{1B6B198F-D960-48D9-8AEE-ADD4751F5228}" type="presOf" srcId="{DDB1828A-78C5-498B-B00B-B5C142D5258B}" destId="{AFD42E0E-D954-45F7-9FB5-872C0A2F002D}" srcOrd="0" destOrd="0" presId="urn:microsoft.com/office/officeart/2005/8/layout/process4"/>
    <dgm:cxn modelId="{5F4280AB-6389-4FF7-A90A-EB0F7CE05524}" type="presOf" srcId="{2AE058B5-E9EF-4EAB-8A1F-3A82AD1DC482}" destId="{D946B96D-9EE0-40FA-8718-B63D158C084A}" srcOrd="0" destOrd="0" presId="urn:microsoft.com/office/officeart/2005/8/layout/process4"/>
    <dgm:cxn modelId="{564482AB-1321-49D1-A4C8-A54159675A85}" type="presOf" srcId="{66B53BD6-9A2F-41FA-978F-6D256FC00A7E}" destId="{9CD2B1EE-FFDE-4B6A-9A17-328E0AF9F255}" srcOrd="0" destOrd="0" presId="urn:microsoft.com/office/officeart/2005/8/layout/process4"/>
    <dgm:cxn modelId="{D78254B1-EAF1-4567-8DBF-3691AF7FF836}" srcId="{4507D78E-B9CE-42A4-A952-F217A8D20FE1}" destId="{6B36E088-4ECF-43A3-8ED7-96A30E7264AB}" srcOrd="0" destOrd="0" parTransId="{5FE39B87-1F9A-4429-B2E2-98642306488D}" sibTransId="{476DBF5F-F58E-4438-BB34-FF7B2056DA0F}"/>
    <dgm:cxn modelId="{D1A716BF-0B42-49EF-8916-D4E7A3D6E21A}" type="presOf" srcId="{DDB1828A-78C5-498B-B00B-B5C142D5258B}" destId="{CB9D0775-BD45-4F96-B4D5-0D7D72A0CAF1}" srcOrd="1" destOrd="0" presId="urn:microsoft.com/office/officeart/2005/8/layout/process4"/>
    <dgm:cxn modelId="{B9F1F7C9-BE43-4935-ABC3-DE2D1C03B4E6}" srcId="{DDB1828A-78C5-498B-B00B-B5C142D5258B}" destId="{0C461FD1-F3E8-4DEB-BFFF-6C3824012E78}" srcOrd="1" destOrd="0" parTransId="{8180EE67-A48B-4D05-AF40-E67E4DDF5C0D}" sibTransId="{08108962-FD79-401A-B9E2-AE55FD9A94A2}"/>
    <dgm:cxn modelId="{648A91CA-D786-462E-BF44-2180011DFE87}" srcId="{66B53BD6-9A2F-41FA-978F-6D256FC00A7E}" destId="{4507D78E-B9CE-42A4-A952-F217A8D20FE1}" srcOrd="1" destOrd="0" parTransId="{3AB4B684-2FDE-4E36-9F37-3755E77BAE94}" sibTransId="{854C1DF6-A783-4DD4-94AB-967CE2C1583B}"/>
    <dgm:cxn modelId="{8A59D3E1-C7D6-4CAD-B461-0D64B551103F}" srcId="{66B53BD6-9A2F-41FA-978F-6D256FC00A7E}" destId="{DDB1828A-78C5-498B-B00B-B5C142D5258B}" srcOrd="0" destOrd="0" parTransId="{176CF5AD-D3B8-4869-9E0B-5299A002E915}" sibTransId="{B6663ACA-498F-4403-AA60-4840EF26B188}"/>
    <dgm:cxn modelId="{13828BE2-1CB8-45B8-B97D-901657CA806A}" type="presOf" srcId="{305048CE-A771-4ADB-BFDC-3CABC375D037}" destId="{2980D9D7-1951-4180-8F1E-827DDFCF3B9D}" srcOrd="0" destOrd="0" presId="urn:microsoft.com/office/officeart/2005/8/layout/process4"/>
    <dgm:cxn modelId="{D792A887-FFB5-4214-A482-7D5F280BC642}" type="presParOf" srcId="{9CD2B1EE-FFDE-4B6A-9A17-328E0AF9F255}" destId="{DA5CBD40-0341-4540-A80A-AA7EDC6AB923}" srcOrd="0" destOrd="0" presId="urn:microsoft.com/office/officeart/2005/8/layout/process4"/>
    <dgm:cxn modelId="{2E8D43C9-C0D2-4986-8A32-E1BF6BE9C3F1}" type="presParOf" srcId="{DA5CBD40-0341-4540-A80A-AA7EDC6AB923}" destId="{D9D55267-CCC4-49BE-8163-11DC18B3B943}" srcOrd="0" destOrd="0" presId="urn:microsoft.com/office/officeart/2005/8/layout/process4"/>
    <dgm:cxn modelId="{B4A17E07-0D2B-4EEC-8743-03C3C15471F2}" type="presParOf" srcId="{DA5CBD40-0341-4540-A80A-AA7EDC6AB923}" destId="{6E77F9CE-B8FA-47E5-A5B8-66D9E0D9AFFB}" srcOrd="1" destOrd="0" presId="urn:microsoft.com/office/officeart/2005/8/layout/process4"/>
    <dgm:cxn modelId="{45FABEF5-F745-4A21-977D-CBBCEEC1C674}" type="presParOf" srcId="{DA5CBD40-0341-4540-A80A-AA7EDC6AB923}" destId="{F4B4FD4B-28B3-46C3-86D3-E7A417A6B868}" srcOrd="2" destOrd="0" presId="urn:microsoft.com/office/officeart/2005/8/layout/process4"/>
    <dgm:cxn modelId="{7167D2AD-AE15-4560-99BA-22F298BC4D77}" type="presParOf" srcId="{F4B4FD4B-28B3-46C3-86D3-E7A417A6B868}" destId="{D2E69F67-4861-484D-B3C2-950FE92A76FD}" srcOrd="0" destOrd="0" presId="urn:microsoft.com/office/officeart/2005/8/layout/process4"/>
    <dgm:cxn modelId="{30B17285-2B27-47AD-887B-EFE8348DE31E}" type="presParOf" srcId="{9CD2B1EE-FFDE-4B6A-9A17-328E0AF9F255}" destId="{35600976-8ADE-493B-9BA3-1E58EA231F3F}" srcOrd="1" destOrd="0" presId="urn:microsoft.com/office/officeart/2005/8/layout/process4"/>
    <dgm:cxn modelId="{0811E315-DC9D-4C80-BDDF-F101B2479E57}" type="presParOf" srcId="{9CD2B1EE-FFDE-4B6A-9A17-328E0AF9F255}" destId="{7EBA5C75-D7F4-430A-AFFD-57E355DEAF02}" srcOrd="2" destOrd="0" presId="urn:microsoft.com/office/officeart/2005/8/layout/process4"/>
    <dgm:cxn modelId="{5F120A21-8A02-4363-A33B-500F44C7CBE2}" type="presParOf" srcId="{7EBA5C75-D7F4-430A-AFFD-57E355DEAF02}" destId="{AFD42E0E-D954-45F7-9FB5-872C0A2F002D}" srcOrd="0" destOrd="0" presId="urn:microsoft.com/office/officeart/2005/8/layout/process4"/>
    <dgm:cxn modelId="{DD8B43B9-6D23-4974-8377-00E82C175AA7}" type="presParOf" srcId="{7EBA5C75-D7F4-430A-AFFD-57E355DEAF02}" destId="{CB9D0775-BD45-4F96-B4D5-0D7D72A0CAF1}" srcOrd="1" destOrd="0" presId="urn:microsoft.com/office/officeart/2005/8/layout/process4"/>
    <dgm:cxn modelId="{1B1ACA17-5C45-46CA-854B-EEC2F7FFCCE9}" type="presParOf" srcId="{7EBA5C75-D7F4-430A-AFFD-57E355DEAF02}" destId="{7935AF9C-2CBC-4995-95C9-A5833899708C}" srcOrd="2" destOrd="0" presId="urn:microsoft.com/office/officeart/2005/8/layout/process4"/>
    <dgm:cxn modelId="{44E87A72-6B03-45D4-8D68-FABFFF0B601F}" type="presParOf" srcId="{7935AF9C-2CBC-4995-95C9-A5833899708C}" destId="{D946B96D-9EE0-40FA-8718-B63D158C084A}" srcOrd="0" destOrd="0" presId="urn:microsoft.com/office/officeart/2005/8/layout/process4"/>
    <dgm:cxn modelId="{829FF22C-2A39-4197-ADF5-F820E0D4B25E}" type="presParOf" srcId="{7935AF9C-2CBC-4995-95C9-A5833899708C}" destId="{0F550008-F1A8-4834-9388-CDA97E15F3F3}" srcOrd="1" destOrd="0" presId="urn:microsoft.com/office/officeart/2005/8/layout/process4"/>
    <dgm:cxn modelId="{2CD98891-5712-42EE-A427-6E2B72BA8A00}" type="presParOf" srcId="{7935AF9C-2CBC-4995-95C9-A5833899708C}" destId="{2980D9D7-1951-4180-8F1E-827DDFCF3B9D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88905-F8DE-4862-B955-56C5A9C9A0D0}">
      <dsp:nvSpPr>
        <dsp:cNvPr id="0" name=""/>
        <dsp:cNvSpPr/>
      </dsp:nvSpPr>
      <dsp:spPr>
        <a:xfrm>
          <a:off x="464042" y="1305"/>
          <a:ext cx="2243318" cy="224331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Objective: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How to win the space race by using Data Science</a:t>
          </a:r>
        </a:p>
      </dsp:txBody>
      <dsp:txXfrm>
        <a:off x="792568" y="329831"/>
        <a:ext cx="1586266" cy="1586266"/>
      </dsp:txXfrm>
    </dsp:sp>
    <dsp:sp modelId="{5A472FC9-C655-4E22-8ACF-118DB1327628}">
      <dsp:nvSpPr>
        <dsp:cNvPr id="0" name=""/>
        <dsp:cNvSpPr/>
      </dsp:nvSpPr>
      <dsp:spPr>
        <a:xfrm rot="10800000">
          <a:off x="1193121" y="2440914"/>
          <a:ext cx="785161" cy="416135"/>
        </a:xfrm>
        <a:prstGeom prst="triangl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97B55-DFF5-445A-8404-948255CF620E}">
      <dsp:nvSpPr>
        <dsp:cNvPr id="0" name=""/>
        <dsp:cNvSpPr/>
      </dsp:nvSpPr>
      <dsp:spPr>
        <a:xfrm>
          <a:off x="251277" y="3029786"/>
          <a:ext cx="2668849" cy="231632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Methodology: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 collection 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EDA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Visualization 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Predictive Analysis</a:t>
          </a:r>
        </a:p>
      </dsp:txBody>
      <dsp:txXfrm>
        <a:off x="642121" y="3369004"/>
        <a:ext cx="1887161" cy="1637886"/>
      </dsp:txXfrm>
    </dsp:sp>
    <dsp:sp modelId="{93AE3639-57D1-44C2-9CAE-8ABB5D3AC51A}">
      <dsp:nvSpPr>
        <dsp:cNvPr id="0" name=""/>
        <dsp:cNvSpPr/>
      </dsp:nvSpPr>
      <dsp:spPr>
        <a:xfrm rot="5356017">
          <a:off x="3100136" y="3955479"/>
          <a:ext cx="785161" cy="416135"/>
        </a:xfrm>
        <a:prstGeom prst="triangl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EB11D-3A78-4188-9656-B7C2C2A61EE4}">
      <dsp:nvSpPr>
        <dsp:cNvPr id="0" name=""/>
        <dsp:cNvSpPr/>
      </dsp:nvSpPr>
      <dsp:spPr>
        <a:xfrm>
          <a:off x="4041786" y="2934518"/>
          <a:ext cx="2533559" cy="241159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Conclusion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By Predive Analysis we train a model to see whether a rocket1st stage will land back successfully or not for a given parameters.</a:t>
          </a:r>
        </a:p>
      </dsp:txBody>
      <dsp:txXfrm>
        <a:off x="4412817" y="3287687"/>
        <a:ext cx="1791497" cy="17052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6B04E-68A3-4AC4-918C-B2A05949A696}">
      <dsp:nvSpPr>
        <dsp:cNvPr id="0" name=""/>
        <dsp:cNvSpPr/>
      </dsp:nvSpPr>
      <dsp:spPr>
        <a:xfrm>
          <a:off x="9196" y="624499"/>
          <a:ext cx="2218028" cy="665408"/>
        </a:xfrm>
        <a:prstGeom prst="chevron">
          <a:avLst>
            <a:gd name="adj" fmla="val 3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159" tIns="82159" rIns="82159" bIns="821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Data collection</a:t>
          </a:r>
          <a:endParaRPr lang="en-US" sz="1800" kern="1200" dirty="0"/>
        </a:p>
      </dsp:txBody>
      <dsp:txXfrm>
        <a:off x="208818" y="624499"/>
        <a:ext cx="1818784" cy="665408"/>
      </dsp:txXfrm>
    </dsp:sp>
    <dsp:sp modelId="{4656604E-DD89-4B84-9F09-9E64BC985723}">
      <dsp:nvSpPr>
        <dsp:cNvPr id="0" name=""/>
        <dsp:cNvSpPr/>
      </dsp:nvSpPr>
      <dsp:spPr>
        <a:xfrm>
          <a:off x="9196" y="1289907"/>
          <a:ext cx="2018405" cy="182446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499" tIns="159499" rIns="159499" bIns="318998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From Space-X open API.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/>
        </a:p>
      </dsp:txBody>
      <dsp:txXfrm>
        <a:off x="9196" y="1289907"/>
        <a:ext cx="2018405" cy="1824461"/>
      </dsp:txXfrm>
    </dsp:sp>
    <dsp:sp modelId="{9429C40E-FBCD-4FB5-8FF0-B0D527AB04FD}">
      <dsp:nvSpPr>
        <dsp:cNvPr id="0" name=""/>
        <dsp:cNvSpPr/>
      </dsp:nvSpPr>
      <dsp:spPr>
        <a:xfrm>
          <a:off x="2172823" y="624499"/>
          <a:ext cx="2218028" cy="665408"/>
        </a:xfrm>
        <a:prstGeom prst="chevron">
          <a:avLst>
            <a:gd name="adj" fmla="val 3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159" tIns="82159" rIns="82159" bIns="821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Data Wrangling </a:t>
          </a:r>
          <a:endParaRPr lang="en-US" sz="1800" kern="1200" dirty="0"/>
        </a:p>
      </dsp:txBody>
      <dsp:txXfrm>
        <a:off x="2372445" y="624499"/>
        <a:ext cx="1818784" cy="665408"/>
      </dsp:txXfrm>
    </dsp:sp>
    <dsp:sp modelId="{37244370-C570-4451-AEBD-DDC9EE128F1E}">
      <dsp:nvSpPr>
        <dsp:cNvPr id="0" name=""/>
        <dsp:cNvSpPr/>
      </dsp:nvSpPr>
      <dsp:spPr>
        <a:xfrm>
          <a:off x="2172823" y="1289907"/>
          <a:ext cx="2018405" cy="182446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499" tIns="159499" rIns="159499" bIns="318998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Data fetched from Wikipedia page and </a:t>
          </a:r>
          <a:r>
            <a:rPr lang="en-US" sz="1400" b="1" kern="1200" dirty="0" err="1"/>
            <a:t>prosecced</a:t>
          </a:r>
          <a:r>
            <a:rPr lang="en-US" sz="1400" b="1" kern="1200" dirty="0"/>
            <a:t>.</a:t>
          </a:r>
        </a:p>
      </dsp:txBody>
      <dsp:txXfrm>
        <a:off x="2172823" y="1289907"/>
        <a:ext cx="2018405" cy="1824461"/>
      </dsp:txXfrm>
    </dsp:sp>
    <dsp:sp modelId="{ABF2294C-779D-400C-8751-60ADC3F553CA}">
      <dsp:nvSpPr>
        <dsp:cNvPr id="0" name=""/>
        <dsp:cNvSpPr/>
      </dsp:nvSpPr>
      <dsp:spPr>
        <a:xfrm>
          <a:off x="4336450" y="624499"/>
          <a:ext cx="2218028" cy="665408"/>
        </a:xfrm>
        <a:prstGeom prst="chevron">
          <a:avLst>
            <a:gd name="adj" fmla="val 3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159" tIns="82159" rIns="82159" bIns="821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EDA</a:t>
          </a:r>
        </a:p>
      </dsp:txBody>
      <dsp:txXfrm>
        <a:off x="4536072" y="624499"/>
        <a:ext cx="1818784" cy="665408"/>
      </dsp:txXfrm>
    </dsp:sp>
    <dsp:sp modelId="{6B743053-C028-4DA0-9CB0-7F67698A41F9}">
      <dsp:nvSpPr>
        <dsp:cNvPr id="0" name=""/>
        <dsp:cNvSpPr/>
      </dsp:nvSpPr>
      <dsp:spPr>
        <a:xfrm>
          <a:off x="4336450" y="1289907"/>
          <a:ext cx="2018405" cy="182446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499" tIns="159499" rIns="159499" bIns="318998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Performed the EDA on collected data by the help of SQL queries and Visualization.</a:t>
          </a:r>
        </a:p>
      </dsp:txBody>
      <dsp:txXfrm>
        <a:off x="4336450" y="1289907"/>
        <a:ext cx="2018405" cy="1824461"/>
      </dsp:txXfrm>
    </dsp:sp>
    <dsp:sp modelId="{5025A738-00D0-4703-818B-372D61A5F48D}">
      <dsp:nvSpPr>
        <dsp:cNvPr id="0" name=""/>
        <dsp:cNvSpPr/>
      </dsp:nvSpPr>
      <dsp:spPr>
        <a:xfrm>
          <a:off x="6500077" y="624499"/>
          <a:ext cx="2218028" cy="665408"/>
        </a:xfrm>
        <a:prstGeom prst="chevron">
          <a:avLst>
            <a:gd name="adj" fmla="val 3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159" tIns="82159" rIns="82159" bIns="821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Interactive dashboards</a:t>
          </a:r>
          <a:endParaRPr lang="en-US" sz="1800" kern="1200" dirty="0"/>
        </a:p>
      </dsp:txBody>
      <dsp:txXfrm>
        <a:off x="6699699" y="624499"/>
        <a:ext cx="1818784" cy="665408"/>
      </dsp:txXfrm>
    </dsp:sp>
    <dsp:sp modelId="{56FDFDB5-1C59-48CE-8F74-A83CA0C4CB86}">
      <dsp:nvSpPr>
        <dsp:cNvPr id="0" name=""/>
        <dsp:cNvSpPr/>
      </dsp:nvSpPr>
      <dsp:spPr>
        <a:xfrm>
          <a:off x="6500077" y="1289907"/>
          <a:ext cx="2018405" cy="182446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499" tIns="159499" rIns="159499" bIns="318998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Perform interactive visual analytics using Folium on the launch sites and </a:t>
          </a:r>
          <a:r>
            <a:rPr lang="en-US" sz="1400" b="1" i="0" kern="1200" baseline="0" dirty="0" err="1"/>
            <a:t>Plotly</a:t>
          </a:r>
          <a:r>
            <a:rPr lang="en-US" sz="1400" b="1" i="0" kern="1200" baseline="0" dirty="0"/>
            <a:t> dash for interactive data visualization based on time.</a:t>
          </a:r>
          <a:endParaRPr lang="en-US" sz="1400" b="1" kern="1200" dirty="0"/>
        </a:p>
      </dsp:txBody>
      <dsp:txXfrm>
        <a:off x="6500077" y="1289907"/>
        <a:ext cx="2018405" cy="1824461"/>
      </dsp:txXfrm>
    </dsp:sp>
    <dsp:sp modelId="{8640692B-4D90-4924-964C-F7D0062B4076}">
      <dsp:nvSpPr>
        <dsp:cNvPr id="0" name=""/>
        <dsp:cNvSpPr/>
      </dsp:nvSpPr>
      <dsp:spPr>
        <a:xfrm>
          <a:off x="8663704" y="624499"/>
          <a:ext cx="2218028" cy="665408"/>
        </a:xfrm>
        <a:prstGeom prst="chevron">
          <a:avLst>
            <a:gd name="adj" fmla="val 3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159" tIns="82159" rIns="82159" bIns="8215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Predictive Modeling</a:t>
          </a:r>
        </a:p>
      </dsp:txBody>
      <dsp:txXfrm>
        <a:off x="8863326" y="624499"/>
        <a:ext cx="1818784" cy="665408"/>
      </dsp:txXfrm>
    </dsp:sp>
    <dsp:sp modelId="{4678FC87-AF13-4DE4-AEFA-BD6BB2743BF0}">
      <dsp:nvSpPr>
        <dsp:cNvPr id="0" name=""/>
        <dsp:cNvSpPr/>
      </dsp:nvSpPr>
      <dsp:spPr>
        <a:xfrm>
          <a:off x="8663704" y="1289907"/>
          <a:ext cx="2018405" cy="182446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499" tIns="159499" rIns="159499" bIns="318998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Train and evaluate the different classification models after the preprocessing of data.</a:t>
          </a:r>
        </a:p>
      </dsp:txBody>
      <dsp:txXfrm>
        <a:off x="8663704" y="1289907"/>
        <a:ext cx="2018405" cy="18244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9C8C0-3E1C-4E8F-88A0-F3B7E640AE2A}">
      <dsp:nvSpPr>
        <dsp:cNvPr id="0" name=""/>
        <dsp:cNvSpPr/>
      </dsp:nvSpPr>
      <dsp:spPr>
        <a:xfrm>
          <a:off x="5645912" y="2747681"/>
          <a:ext cx="563465" cy="1817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1732" y="0"/>
              </a:lnTo>
              <a:lnTo>
                <a:pt x="281732" y="1817176"/>
              </a:lnTo>
              <a:lnTo>
                <a:pt x="563465" y="181717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92A68D-F5D0-449B-862C-656D9126EABB}">
      <dsp:nvSpPr>
        <dsp:cNvPr id="0" name=""/>
        <dsp:cNvSpPr/>
      </dsp:nvSpPr>
      <dsp:spPr>
        <a:xfrm>
          <a:off x="5645912" y="2747681"/>
          <a:ext cx="563465" cy="106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1732" y="0"/>
              </a:lnTo>
              <a:lnTo>
                <a:pt x="281732" y="106377"/>
              </a:lnTo>
              <a:lnTo>
                <a:pt x="563465" y="10637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6D15F-A173-42F7-985A-AAA2CE3E822E}">
      <dsp:nvSpPr>
        <dsp:cNvPr id="0" name=""/>
        <dsp:cNvSpPr/>
      </dsp:nvSpPr>
      <dsp:spPr>
        <a:xfrm>
          <a:off x="5645912" y="1642607"/>
          <a:ext cx="563465" cy="1105073"/>
        </a:xfrm>
        <a:custGeom>
          <a:avLst/>
          <a:gdLst/>
          <a:ahLst/>
          <a:cxnLst/>
          <a:rect l="0" t="0" r="0" b="0"/>
          <a:pathLst>
            <a:path>
              <a:moveTo>
                <a:pt x="0" y="1105073"/>
              </a:moveTo>
              <a:lnTo>
                <a:pt x="281732" y="1105073"/>
              </a:lnTo>
              <a:lnTo>
                <a:pt x="281732" y="0"/>
              </a:lnTo>
              <a:lnTo>
                <a:pt x="563465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0ED284-2C68-4AD2-A79E-07B17DC7A080}">
      <dsp:nvSpPr>
        <dsp:cNvPr id="0" name=""/>
        <dsp:cNvSpPr/>
      </dsp:nvSpPr>
      <dsp:spPr>
        <a:xfrm>
          <a:off x="5645912" y="431156"/>
          <a:ext cx="563465" cy="2316524"/>
        </a:xfrm>
        <a:custGeom>
          <a:avLst/>
          <a:gdLst/>
          <a:ahLst/>
          <a:cxnLst/>
          <a:rect l="0" t="0" r="0" b="0"/>
          <a:pathLst>
            <a:path>
              <a:moveTo>
                <a:pt x="0" y="2316524"/>
              </a:moveTo>
              <a:lnTo>
                <a:pt x="281732" y="2316524"/>
              </a:lnTo>
              <a:lnTo>
                <a:pt x="281732" y="0"/>
              </a:lnTo>
              <a:lnTo>
                <a:pt x="563465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D6158-5D57-40FB-BCEE-06CD07707063}">
      <dsp:nvSpPr>
        <dsp:cNvPr id="0" name=""/>
        <dsp:cNvSpPr/>
      </dsp:nvSpPr>
      <dsp:spPr>
        <a:xfrm>
          <a:off x="2828583" y="1106587"/>
          <a:ext cx="2817328" cy="8592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data collection process began with </a:t>
          </a:r>
          <a:r>
            <a:rPr lang="en-US" sz="1500" kern="1200" dirty="0" err="1"/>
            <a:t>api</a:t>
          </a:r>
          <a:r>
            <a:rPr lang="en-US" sz="1500" kern="1200" dirty="0"/>
            <a:t> request call from </a:t>
          </a:r>
          <a:r>
            <a:rPr lang="en-US" sz="1500" kern="1200" dirty="0">
              <a:hlinkClick xmlns:r="http://schemas.openxmlformats.org/officeDocument/2006/relationships" r:id="rId1"/>
            </a:rPr>
            <a:t>https://api.spacexdata.com/v4</a:t>
          </a:r>
          <a:endParaRPr lang="en-US" sz="1500" kern="1200" dirty="0"/>
        </a:p>
      </dsp:txBody>
      <dsp:txXfrm>
        <a:off x="2828583" y="1106587"/>
        <a:ext cx="2817328" cy="859285"/>
      </dsp:txXfrm>
    </dsp:sp>
    <dsp:sp modelId="{229E5632-FD64-4DF7-AE81-70103DF11058}">
      <dsp:nvSpPr>
        <dsp:cNvPr id="0" name=""/>
        <dsp:cNvSpPr/>
      </dsp:nvSpPr>
      <dsp:spPr>
        <a:xfrm>
          <a:off x="2828583" y="2318038"/>
          <a:ext cx="2817328" cy="8592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Where we collected relevant information such as:</a:t>
          </a:r>
        </a:p>
      </dsp:txBody>
      <dsp:txXfrm>
        <a:off x="2828583" y="2318038"/>
        <a:ext cx="2817328" cy="859285"/>
      </dsp:txXfrm>
    </dsp:sp>
    <dsp:sp modelId="{4DACF611-1EAC-4786-BE4D-C911C7D2E413}">
      <dsp:nvSpPr>
        <dsp:cNvPr id="0" name=""/>
        <dsp:cNvSpPr/>
      </dsp:nvSpPr>
      <dsp:spPr>
        <a:xfrm>
          <a:off x="6209378" y="1513"/>
          <a:ext cx="2817328" cy="8592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From the </a:t>
          </a:r>
          <a:r>
            <a:rPr lang="en-GB" sz="1500" b="1" kern="1200"/>
            <a:t>rocket</a:t>
          </a:r>
          <a:r>
            <a:rPr lang="en-GB" sz="1500" kern="1200"/>
            <a:t> column we obtained the </a:t>
          </a:r>
          <a:r>
            <a:rPr lang="en-GB" sz="1500" b="1" kern="1200"/>
            <a:t>booster name</a:t>
          </a:r>
          <a:r>
            <a:rPr lang="en-GB" sz="1500" kern="1200"/>
            <a:t>.</a:t>
          </a:r>
          <a:endParaRPr lang="en-US" sz="1500" kern="1200"/>
        </a:p>
      </dsp:txBody>
      <dsp:txXfrm>
        <a:off x="6209378" y="1513"/>
        <a:ext cx="2817328" cy="859285"/>
      </dsp:txXfrm>
    </dsp:sp>
    <dsp:sp modelId="{E3F119B7-2569-4563-BA3F-6B4B27E6893F}">
      <dsp:nvSpPr>
        <dsp:cNvPr id="0" name=""/>
        <dsp:cNvSpPr/>
      </dsp:nvSpPr>
      <dsp:spPr>
        <a:xfrm>
          <a:off x="6209378" y="1212964"/>
          <a:ext cx="2817328" cy="8592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From the </a:t>
          </a:r>
          <a:r>
            <a:rPr lang="en-GB" sz="1500" b="1" kern="1200"/>
            <a:t>launchpad </a:t>
          </a:r>
          <a:r>
            <a:rPr lang="en-GB" sz="1500" kern="1200"/>
            <a:t>we were like to know the name of the </a:t>
          </a:r>
          <a:r>
            <a:rPr lang="en-GB" sz="1500" b="1" kern="1200"/>
            <a:t>launch site </a:t>
          </a:r>
          <a:r>
            <a:rPr lang="en-GB" sz="1500" kern="1200"/>
            <a:t>being used, the </a:t>
          </a:r>
          <a:r>
            <a:rPr lang="en-GB" sz="1500" b="1" kern="1200"/>
            <a:t>logitude, and the latitude</a:t>
          </a:r>
          <a:r>
            <a:rPr lang="en-GB" sz="1500" kern="1200"/>
            <a:t>.</a:t>
          </a:r>
          <a:endParaRPr lang="en-US" sz="1500" kern="1200"/>
        </a:p>
      </dsp:txBody>
      <dsp:txXfrm>
        <a:off x="6209378" y="1212964"/>
        <a:ext cx="2817328" cy="859285"/>
      </dsp:txXfrm>
    </dsp:sp>
    <dsp:sp modelId="{B7A728AE-BC0A-4D23-83D6-F956828CD74D}">
      <dsp:nvSpPr>
        <dsp:cNvPr id="0" name=""/>
        <dsp:cNvSpPr/>
      </dsp:nvSpPr>
      <dsp:spPr>
        <a:xfrm>
          <a:off x="6209378" y="2424416"/>
          <a:ext cx="2817328" cy="8592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From the </a:t>
          </a:r>
          <a:r>
            <a:rPr lang="en-GB" sz="1500" b="1" kern="1200"/>
            <a:t>payload</a:t>
          </a:r>
          <a:r>
            <a:rPr lang="en-GB" sz="1500" kern="1200"/>
            <a:t> we gain the info of the </a:t>
          </a:r>
          <a:r>
            <a:rPr lang="en-GB" sz="1500" b="1" kern="1200"/>
            <a:t>mass of the payload </a:t>
          </a:r>
          <a:r>
            <a:rPr lang="en-GB" sz="1500" kern="1200"/>
            <a:t>and the </a:t>
          </a:r>
          <a:r>
            <a:rPr lang="en-GB" sz="1500" b="1" kern="1200"/>
            <a:t>orbit</a:t>
          </a:r>
          <a:r>
            <a:rPr lang="en-GB" sz="1500" kern="1200"/>
            <a:t> that it is going to.</a:t>
          </a:r>
          <a:endParaRPr lang="en-US" sz="1500" kern="1200"/>
        </a:p>
      </dsp:txBody>
      <dsp:txXfrm>
        <a:off x="6209378" y="2424416"/>
        <a:ext cx="2817328" cy="859285"/>
      </dsp:txXfrm>
    </dsp:sp>
    <dsp:sp modelId="{72715435-EDEA-411B-8E2C-A9176D134FAE}">
      <dsp:nvSpPr>
        <dsp:cNvPr id="0" name=""/>
        <dsp:cNvSpPr/>
      </dsp:nvSpPr>
      <dsp:spPr>
        <a:xfrm>
          <a:off x="6209378" y="3635867"/>
          <a:ext cx="3454354" cy="18579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From </a:t>
          </a:r>
          <a:r>
            <a:rPr lang="en-GB" sz="1400" b="1" kern="1200" dirty="0"/>
            <a:t>cores</a:t>
          </a:r>
          <a:r>
            <a:rPr lang="en-GB" sz="1400" kern="1200" dirty="0"/>
            <a:t> we get to learn the </a:t>
          </a:r>
          <a:r>
            <a:rPr lang="en-GB" sz="1400" b="1" kern="1200" dirty="0"/>
            <a:t>outcome of the landing</a:t>
          </a:r>
          <a:r>
            <a:rPr lang="en-GB" sz="1400" kern="1200" dirty="0"/>
            <a:t>, the </a:t>
          </a:r>
          <a:r>
            <a:rPr lang="en-GB" sz="1400" b="1" kern="1200" dirty="0"/>
            <a:t>type of the landing</a:t>
          </a:r>
          <a:r>
            <a:rPr lang="en-GB" sz="1400" kern="1200" dirty="0"/>
            <a:t>, </a:t>
          </a:r>
          <a:r>
            <a:rPr lang="en-GB" sz="1400" b="1" kern="1200" dirty="0"/>
            <a:t>number of flights</a:t>
          </a:r>
          <a:r>
            <a:rPr lang="en-GB" sz="1400" kern="1200" dirty="0"/>
            <a:t> with that core, whether </a:t>
          </a:r>
          <a:r>
            <a:rPr lang="en-GB" sz="1400" kern="1200" dirty="0" err="1"/>
            <a:t>gridfins</a:t>
          </a:r>
          <a:r>
            <a:rPr lang="en-GB" sz="1400" kern="1200" dirty="0"/>
            <a:t> were used, </a:t>
          </a:r>
          <a:r>
            <a:rPr lang="en-GB" sz="1400" kern="1200" dirty="0" err="1"/>
            <a:t>wheter</a:t>
          </a:r>
          <a:r>
            <a:rPr lang="en-GB" sz="1400" kern="1200" dirty="0"/>
            <a:t> the core is reused, </a:t>
          </a:r>
          <a:r>
            <a:rPr lang="en-GB" sz="1400" kern="1200" dirty="0" err="1"/>
            <a:t>wheter</a:t>
          </a:r>
          <a:r>
            <a:rPr lang="en-GB" sz="1400" kern="1200" dirty="0"/>
            <a:t> legs were used, the landing pad used, the </a:t>
          </a:r>
          <a:r>
            <a:rPr lang="en-GB" sz="1400" b="1" kern="1200" dirty="0"/>
            <a:t>block of the core </a:t>
          </a:r>
          <a:r>
            <a:rPr lang="en-GB" sz="1400" kern="1200" dirty="0"/>
            <a:t>which is a number used to </a:t>
          </a:r>
          <a:r>
            <a:rPr lang="en-GB" sz="1400" kern="1200" dirty="0" err="1"/>
            <a:t>seperate</a:t>
          </a:r>
          <a:r>
            <a:rPr lang="en-GB" sz="1400" kern="1200" dirty="0"/>
            <a:t> </a:t>
          </a:r>
          <a:r>
            <a:rPr lang="en-GB" sz="1400" b="1" kern="1200" dirty="0"/>
            <a:t>version of cores</a:t>
          </a:r>
          <a:r>
            <a:rPr lang="en-GB" sz="1400" kern="1200" dirty="0"/>
            <a:t>, the number of times this specific core has been </a:t>
          </a:r>
          <a:r>
            <a:rPr lang="en-GB" sz="1400" b="1" kern="1200" dirty="0"/>
            <a:t>reused</a:t>
          </a:r>
          <a:r>
            <a:rPr lang="en-GB" sz="1400" kern="1200" dirty="0"/>
            <a:t>, and the </a:t>
          </a:r>
          <a:r>
            <a:rPr lang="en-GB" sz="1400" b="1" kern="1200" dirty="0"/>
            <a:t>serial of the core</a:t>
          </a:r>
          <a:r>
            <a:rPr lang="en-GB" sz="1400" kern="1200" dirty="0"/>
            <a:t>.</a:t>
          </a:r>
          <a:endParaRPr lang="en-US" sz="1400" kern="1200" dirty="0"/>
        </a:p>
      </dsp:txBody>
      <dsp:txXfrm>
        <a:off x="6209378" y="3635867"/>
        <a:ext cx="3454354" cy="1857980"/>
      </dsp:txXfrm>
    </dsp:sp>
    <dsp:sp modelId="{C52D4929-EF2F-4DEE-A588-861413E380B2}">
      <dsp:nvSpPr>
        <dsp:cNvPr id="0" name=""/>
        <dsp:cNvSpPr/>
      </dsp:nvSpPr>
      <dsp:spPr>
        <a:xfrm>
          <a:off x="2828583" y="3529489"/>
          <a:ext cx="2817328" cy="8592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All the data received is then being saved to a csv file.</a:t>
          </a:r>
        </a:p>
      </dsp:txBody>
      <dsp:txXfrm>
        <a:off x="2828583" y="3529489"/>
        <a:ext cx="2817328" cy="8592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91DE5-9F61-435B-AA35-4C2E2C065283}">
      <dsp:nvSpPr>
        <dsp:cNvPr id="0" name=""/>
        <dsp:cNvSpPr/>
      </dsp:nvSpPr>
      <dsp:spPr>
        <a:xfrm>
          <a:off x="3668229" y="871236"/>
          <a:ext cx="6716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1607" y="45720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6478" y="913445"/>
        <a:ext cx="35110" cy="7022"/>
      </dsp:txXfrm>
    </dsp:sp>
    <dsp:sp modelId="{E84540C3-DB74-48AF-9403-A5721C5E12AD}">
      <dsp:nvSpPr>
        <dsp:cNvPr id="0" name=""/>
        <dsp:cNvSpPr/>
      </dsp:nvSpPr>
      <dsp:spPr>
        <a:xfrm>
          <a:off x="616952" y="1032"/>
          <a:ext cx="3053077" cy="18318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603" tIns="157035" rIns="149603" bIns="157035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Performed Data Analysis where: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Loaded the Space X dataset, from last section.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Identified null values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Identified and calculated the percentage of the missing values in each attribute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Identified which columns are numerical and categorical</a:t>
          </a:r>
          <a:endParaRPr lang="en-US" sz="1100" kern="1200"/>
        </a:p>
      </dsp:txBody>
      <dsp:txXfrm>
        <a:off x="616952" y="1032"/>
        <a:ext cx="3053077" cy="1831846"/>
      </dsp:txXfrm>
    </dsp:sp>
    <dsp:sp modelId="{F9EEEC80-4D99-46ED-93CF-89CEFE79A8F0}">
      <dsp:nvSpPr>
        <dsp:cNvPr id="0" name=""/>
        <dsp:cNvSpPr/>
      </dsp:nvSpPr>
      <dsp:spPr>
        <a:xfrm>
          <a:off x="7423515" y="871236"/>
          <a:ext cx="6716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1607" y="45720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41764" y="913445"/>
        <a:ext cx="35110" cy="7022"/>
      </dsp:txXfrm>
    </dsp:sp>
    <dsp:sp modelId="{74F7FD33-2C41-49CE-AC3C-835BE1EA3B4F}">
      <dsp:nvSpPr>
        <dsp:cNvPr id="0" name=""/>
        <dsp:cNvSpPr/>
      </dsp:nvSpPr>
      <dsp:spPr>
        <a:xfrm>
          <a:off x="4372237" y="1032"/>
          <a:ext cx="3053077" cy="18318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603" tIns="157035" rIns="149603" bIns="1570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Calculated the number of launches on each site</a:t>
          </a:r>
          <a:endParaRPr lang="en-US" sz="1400" kern="1200"/>
        </a:p>
      </dsp:txBody>
      <dsp:txXfrm>
        <a:off x="4372237" y="1032"/>
        <a:ext cx="3053077" cy="1831846"/>
      </dsp:txXfrm>
    </dsp:sp>
    <dsp:sp modelId="{179086D9-D2DB-4DE8-9CB7-CEA9D2702D17}">
      <dsp:nvSpPr>
        <dsp:cNvPr id="0" name=""/>
        <dsp:cNvSpPr/>
      </dsp:nvSpPr>
      <dsp:spPr>
        <a:xfrm>
          <a:off x="2143490" y="1831079"/>
          <a:ext cx="7510571" cy="671607"/>
        </a:xfrm>
        <a:custGeom>
          <a:avLst/>
          <a:gdLst/>
          <a:ahLst/>
          <a:cxnLst/>
          <a:rect l="0" t="0" r="0" b="0"/>
          <a:pathLst>
            <a:path>
              <a:moveTo>
                <a:pt x="7510571" y="0"/>
              </a:moveTo>
              <a:lnTo>
                <a:pt x="7510571" y="352903"/>
              </a:lnTo>
              <a:lnTo>
                <a:pt x="0" y="352903"/>
              </a:lnTo>
              <a:lnTo>
                <a:pt x="0" y="671607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10193" y="2163372"/>
        <a:ext cx="377166" cy="7022"/>
      </dsp:txXfrm>
    </dsp:sp>
    <dsp:sp modelId="{8EE8C7DD-6B8E-431A-95EA-79741625080F}">
      <dsp:nvSpPr>
        <dsp:cNvPr id="0" name=""/>
        <dsp:cNvSpPr/>
      </dsp:nvSpPr>
      <dsp:spPr>
        <a:xfrm>
          <a:off x="8127523" y="1032"/>
          <a:ext cx="3053077" cy="18318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603" tIns="157035" rIns="149603" bIns="1570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Calculate the number and occurrence of each orbit</a:t>
          </a:r>
          <a:endParaRPr lang="en-US" sz="1400" kern="1200" dirty="0"/>
        </a:p>
      </dsp:txBody>
      <dsp:txXfrm>
        <a:off x="8127523" y="1032"/>
        <a:ext cx="3053077" cy="1831846"/>
      </dsp:txXfrm>
    </dsp:sp>
    <dsp:sp modelId="{E260A7B5-ED71-4A7F-9EEC-78EAB9D9BA47}">
      <dsp:nvSpPr>
        <dsp:cNvPr id="0" name=""/>
        <dsp:cNvSpPr/>
      </dsp:nvSpPr>
      <dsp:spPr>
        <a:xfrm>
          <a:off x="3668229" y="3405290"/>
          <a:ext cx="6716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1607" y="45720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6478" y="3447499"/>
        <a:ext cx="35110" cy="7022"/>
      </dsp:txXfrm>
    </dsp:sp>
    <dsp:sp modelId="{71193FE3-28BB-408F-8B90-9232168DDC57}">
      <dsp:nvSpPr>
        <dsp:cNvPr id="0" name=""/>
        <dsp:cNvSpPr/>
      </dsp:nvSpPr>
      <dsp:spPr>
        <a:xfrm>
          <a:off x="616952" y="2535087"/>
          <a:ext cx="3053077" cy="18318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603" tIns="157035" rIns="149603" bIns="1570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Calculated the number and occurence of mission outcome of the orbits</a:t>
          </a:r>
          <a:endParaRPr lang="en-US" sz="1400" kern="1200"/>
        </a:p>
      </dsp:txBody>
      <dsp:txXfrm>
        <a:off x="616952" y="2535087"/>
        <a:ext cx="3053077" cy="1831846"/>
      </dsp:txXfrm>
    </dsp:sp>
    <dsp:sp modelId="{8E0942FA-DF99-456A-A289-D5A11D020ADB}">
      <dsp:nvSpPr>
        <dsp:cNvPr id="0" name=""/>
        <dsp:cNvSpPr/>
      </dsp:nvSpPr>
      <dsp:spPr>
        <a:xfrm>
          <a:off x="4372237" y="2535087"/>
          <a:ext cx="3053077" cy="18318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603" tIns="157035" rIns="149603" bIns="1570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Create a landing outcome label from Outcome column</a:t>
          </a:r>
          <a:endParaRPr lang="en-US" sz="1400" kern="1200"/>
        </a:p>
      </dsp:txBody>
      <dsp:txXfrm>
        <a:off x="4372237" y="2535087"/>
        <a:ext cx="3053077" cy="18318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F9BB4-038A-4DF2-968A-CC5EC97D6273}">
      <dsp:nvSpPr>
        <dsp:cNvPr id="0" name=""/>
        <dsp:cNvSpPr/>
      </dsp:nvSpPr>
      <dsp:spPr>
        <a:xfrm>
          <a:off x="0" y="1653"/>
          <a:ext cx="7216416" cy="704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B0248E-C5F7-48C9-95B1-CC3A4C84150F}">
      <dsp:nvSpPr>
        <dsp:cNvPr id="0" name=""/>
        <dsp:cNvSpPr/>
      </dsp:nvSpPr>
      <dsp:spPr>
        <a:xfrm>
          <a:off x="213124" y="160176"/>
          <a:ext cx="387499" cy="3874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2B6F08-220E-4BF8-AA9C-BFFAA20BA9B6}">
      <dsp:nvSpPr>
        <dsp:cNvPr id="0" name=""/>
        <dsp:cNvSpPr/>
      </dsp:nvSpPr>
      <dsp:spPr>
        <a:xfrm>
          <a:off x="813749" y="1653"/>
          <a:ext cx="6402666" cy="704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64" tIns="74564" rIns="74564" bIns="7456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Visualized the </a:t>
          </a:r>
          <a:r>
            <a:rPr lang="en-US" sz="1800" kern="1200"/>
            <a:t>catplot for the </a:t>
          </a:r>
          <a:r>
            <a:rPr lang="en-GB" sz="1800" kern="1200"/>
            <a:t>relationship between Flight Number and Launch Site</a:t>
          </a:r>
          <a:endParaRPr lang="en-US" sz="1800" kern="1200"/>
        </a:p>
      </dsp:txBody>
      <dsp:txXfrm>
        <a:off x="813749" y="1653"/>
        <a:ext cx="6402666" cy="704545"/>
      </dsp:txXfrm>
    </dsp:sp>
    <dsp:sp modelId="{B5E59F8E-99B6-417A-9A51-EC1F8CF32123}">
      <dsp:nvSpPr>
        <dsp:cNvPr id="0" name=""/>
        <dsp:cNvSpPr/>
      </dsp:nvSpPr>
      <dsp:spPr>
        <a:xfrm>
          <a:off x="0" y="882335"/>
          <a:ext cx="7216416" cy="704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44785-109B-49B0-A32F-6B13228E092A}">
      <dsp:nvSpPr>
        <dsp:cNvPr id="0" name=""/>
        <dsp:cNvSpPr/>
      </dsp:nvSpPr>
      <dsp:spPr>
        <a:xfrm>
          <a:off x="213124" y="1040857"/>
          <a:ext cx="387499" cy="387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299ECA-84AF-414D-9230-06995AFD4529}">
      <dsp:nvSpPr>
        <dsp:cNvPr id="0" name=""/>
        <dsp:cNvSpPr/>
      </dsp:nvSpPr>
      <dsp:spPr>
        <a:xfrm>
          <a:off x="813749" y="882335"/>
          <a:ext cx="6402666" cy="704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64" tIns="74564" rIns="74564" bIns="7456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Plotted the scatterplot to Visualize the relationship between Payload Mass and Launch Site</a:t>
          </a:r>
          <a:endParaRPr lang="en-US" sz="1800" kern="1200"/>
        </a:p>
      </dsp:txBody>
      <dsp:txXfrm>
        <a:off x="813749" y="882335"/>
        <a:ext cx="6402666" cy="704545"/>
      </dsp:txXfrm>
    </dsp:sp>
    <dsp:sp modelId="{7C4D4EA9-1929-446E-B3BF-D8E97F9CB150}">
      <dsp:nvSpPr>
        <dsp:cNvPr id="0" name=""/>
        <dsp:cNvSpPr/>
      </dsp:nvSpPr>
      <dsp:spPr>
        <a:xfrm>
          <a:off x="0" y="1763016"/>
          <a:ext cx="7216416" cy="704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01C40-140E-4FE3-97A4-888AA98E1988}">
      <dsp:nvSpPr>
        <dsp:cNvPr id="0" name=""/>
        <dsp:cNvSpPr/>
      </dsp:nvSpPr>
      <dsp:spPr>
        <a:xfrm>
          <a:off x="213124" y="1921539"/>
          <a:ext cx="387499" cy="387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56C0D-2E99-42FE-81AD-5DB02CC95585}">
      <dsp:nvSpPr>
        <dsp:cNvPr id="0" name=""/>
        <dsp:cNvSpPr/>
      </dsp:nvSpPr>
      <dsp:spPr>
        <a:xfrm>
          <a:off x="813749" y="1763016"/>
          <a:ext cx="6402666" cy="704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64" tIns="74564" rIns="74564" bIns="7456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Bar chart were plotted to Visualize the relationship between success rate of each orbit type</a:t>
          </a:r>
          <a:endParaRPr lang="en-US" sz="1800" kern="1200"/>
        </a:p>
      </dsp:txBody>
      <dsp:txXfrm>
        <a:off x="813749" y="1763016"/>
        <a:ext cx="6402666" cy="704545"/>
      </dsp:txXfrm>
    </dsp:sp>
    <dsp:sp modelId="{1C7F2F9E-A31A-4DF2-B632-97FE8804EE01}">
      <dsp:nvSpPr>
        <dsp:cNvPr id="0" name=""/>
        <dsp:cNvSpPr/>
      </dsp:nvSpPr>
      <dsp:spPr>
        <a:xfrm>
          <a:off x="0" y="2643698"/>
          <a:ext cx="7216416" cy="704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BE618-84A8-4F08-96B2-3025C62577E8}">
      <dsp:nvSpPr>
        <dsp:cNvPr id="0" name=""/>
        <dsp:cNvSpPr/>
      </dsp:nvSpPr>
      <dsp:spPr>
        <a:xfrm>
          <a:off x="213124" y="2802220"/>
          <a:ext cx="387499" cy="3874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FB9DB-9A2D-4A20-8C60-72CF1F528BE4}">
      <dsp:nvSpPr>
        <dsp:cNvPr id="0" name=""/>
        <dsp:cNvSpPr/>
      </dsp:nvSpPr>
      <dsp:spPr>
        <a:xfrm>
          <a:off x="813749" y="2643698"/>
          <a:ext cx="6402666" cy="704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64" tIns="74564" rIns="74564" bIns="7456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Another scatter plot was used to Visualize the relationship between FlightNumber and Orbit type</a:t>
          </a:r>
          <a:endParaRPr lang="en-US" sz="1800" kern="1200"/>
        </a:p>
      </dsp:txBody>
      <dsp:txXfrm>
        <a:off x="813749" y="2643698"/>
        <a:ext cx="6402666" cy="704545"/>
      </dsp:txXfrm>
    </dsp:sp>
    <dsp:sp modelId="{9BA90790-19EC-47DD-85EA-C6784132E351}">
      <dsp:nvSpPr>
        <dsp:cNvPr id="0" name=""/>
        <dsp:cNvSpPr/>
      </dsp:nvSpPr>
      <dsp:spPr>
        <a:xfrm>
          <a:off x="0" y="3524379"/>
          <a:ext cx="7216416" cy="704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337A54-4F7C-489D-846C-22AD9CD52AA8}">
      <dsp:nvSpPr>
        <dsp:cNvPr id="0" name=""/>
        <dsp:cNvSpPr/>
      </dsp:nvSpPr>
      <dsp:spPr>
        <a:xfrm>
          <a:off x="213124" y="3682902"/>
          <a:ext cx="387499" cy="3874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2B834A-0F01-4895-9BEE-79FD9F9A1C15}">
      <dsp:nvSpPr>
        <dsp:cNvPr id="0" name=""/>
        <dsp:cNvSpPr/>
      </dsp:nvSpPr>
      <dsp:spPr>
        <a:xfrm>
          <a:off x="813749" y="3524379"/>
          <a:ext cx="6402666" cy="704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64" tIns="74564" rIns="74564" bIns="7456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3</a:t>
          </a:r>
          <a:r>
            <a:rPr lang="en-GB" sz="1800" kern="1200" baseline="30000"/>
            <a:t>rd</a:t>
          </a:r>
          <a:r>
            <a:rPr lang="en-GB" sz="1800" kern="1200"/>
            <a:t> scatter plot for the Visualization of relationship between Payload Mass and Orbit type was used.</a:t>
          </a:r>
          <a:endParaRPr lang="en-US" sz="1800" kern="1200"/>
        </a:p>
      </dsp:txBody>
      <dsp:txXfrm>
        <a:off x="813749" y="3524379"/>
        <a:ext cx="6402666" cy="704545"/>
      </dsp:txXfrm>
    </dsp:sp>
    <dsp:sp modelId="{696E222C-8A3A-4082-B8E8-D4313DAD4A7A}">
      <dsp:nvSpPr>
        <dsp:cNvPr id="0" name=""/>
        <dsp:cNvSpPr/>
      </dsp:nvSpPr>
      <dsp:spPr>
        <a:xfrm>
          <a:off x="0" y="4405061"/>
          <a:ext cx="7216416" cy="7045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3BCAC7-EBB7-4E66-A456-E04E4186C4D9}">
      <dsp:nvSpPr>
        <dsp:cNvPr id="0" name=""/>
        <dsp:cNvSpPr/>
      </dsp:nvSpPr>
      <dsp:spPr>
        <a:xfrm>
          <a:off x="213124" y="4563583"/>
          <a:ext cx="387499" cy="38749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034166-C435-4507-9388-F947190491E2}">
      <dsp:nvSpPr>
        <dsp:cNvPr id="0" name=""/>
        <dsp:cNvSpPr/>
      </dsp:nvSpPr>
      <dsp:spPr>
        <a:xfrm>
          <a:off x="813749" y="4405061"/>
          <a:ext cx="6402666" cy="704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64" tIns="74564" rIns="74564" bIns="7456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 line chart abilities was utilized to Visualize the launch success yearly trend.</a:t>
          </a:r>
          <a:endParaRPr lang="en-US" sz="1800" kern="1200"/>
        </a:p>
      </dsp:txBody>
      <dsp:txXfrm>
        <a:off x="813749" y="4405061"/>
        <a:ext cx="6402666" cy="7045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7F9CE-B8FA-47E5-A5B8-66D9E0D9AFFB}">
      <dsp:nvSpPr>
        <dsp:cNvPr id="0" name=""/>
        <dsp:cNvSpPr/>
      </dsp:nvSpPr>
      <dsp:spPr>
        <a:xfrm>
          <a:off x="0" y="2973293"/>
          <a:ext cx="7485718" cy="1950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-Finded best Hyperparameter for SVM, Classification Trees and Logistic Regression</a:t>
          </a:r>
          <a:endParaRPr lang="en-US" sz="2500" kern="1200"/>
        </a:p>
      </dsp:txBody>
      <dsp:txXfrm>
        <a:off x="0" y="2973293"/>
        <a:ext cx="7485718" cy="1053433"/>
      </dsp:txXfrm>
    </dsp:sp>
    <dsp:sp modelId="{D2E69F67-4861-484D-B3C2-950FE92A76FD}">
      <dsp:nvSpPr>
        <dsp:cNvPr id="0" name=""/>
        <dsp:cNvSpPr/>
      </dsp:nvSpPr>
      <dsp:spPr>
        <a:xfrm>
          <a:off x="0" y="3987711"/>
          <a:ext cx="7485718" cy="89736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Finded the method performs best using test data</a:t>
          </a:r>
          <a:endParaRPr lang="en-US" sz="2200" kern="1200"/>
        </a:p>
      </dsp:txBody>
      <dsp:txXfrm>
        <a:off x="0" y="3987711"/>
        <a:ext cx="7485718" cy="897369"/>
      </dsp:txXfrm>
    </dsp:sp>
    <dsp:sp modelId="{CB9D0775-BD45-4F96-B4D5-0D7D72A0CAF1}">
      <dsp:nvSpPr>
        <dsp:cNvPr id="0" name=""/>
        <dsp:cNvSpPr/>
      </dsp:nvSpPr>
      <dsp:spPr>
        <a:xfrm rot="10800000">
          <a:off x="0" y="2221"/>
          <a:ext cx="7485718" cy="3000334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Performed exploratory Data Analysis and determine Training Labels</a:t>
          </a:r>
          <a:endParaRPr lang="en-US" sz="2500" kern="1200"/>
        </a:p>
      </dsp:txBody>
      <dsp:txXfrm rot="-10800000">
        <a:off x="0" y="2221"/>
        <a:ext cx="7485718" cy="1053117"/>
      </dsp:txXfrm>
    </dsp:sp>
    <dsp:sp modelId="{D946B96D-9EE0-40FA-8718-B63D158C084A}">
      <dsp:nvSpPr>
        <dsp:cNvPr id="0" name=""/>
        <dsp:cNvSpPr/>
      </dsp:nvSpPr>
      <dsp:spPr>
        <a:xfrm>
          <a:off x="3655" y="1055338"/>
          <a:ext cx="2492802" cy="8971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created a column for the class</a:t>
          </a:r>
          <a:endParaRPr lang="en-US" sz="2200" kern="1200"/>
        </a:p>
      </dsp:txBody>
      <dsp:txXfrm>
        <a:off x="3655" y="1055338"/>
        <a:ext cx="2492802" cy="897100"/>
      </dsp:txXfrm>
    </dsp:sp>
    <dsp:sp modelId="{0F550008-F1A8-4834-9388-CDA97E15F3F3}">
      <dsp:nvSpPr>
        <dsp:cNvPr id="0" name=""/>
        <dsp:cNvSpPr/>
      </dsp:nvSpPr>
      <dsp:spPr>
        <a:xfrm>
          <a:off x="2496457" y="1055338"/>
          <a:ext cx="2492802" cy="89710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Standardized the data</a:t>
          </a:r>
          <a:endParaRPr lang="en-US" sz="2200" kern="1200"/>
        </a:p>
      </dsp:txBody>
      <dsp:txXfrm>
        <a:off x="2496457" y="1055338"/>
        <a:ext cx="2492802" cy="897100"/>
      </dsp:txXfrm>
    </dsp:sp>
    <dsp:sp modelId="{2980D9D7-1951-4180-8F1E-827DDFCF3B9D}">
      <dsp:nvSpPr>
        <dsp:cNvPr id="0" name=""/>
        <dsp:cNvSpPr/>
      </dsp:nvSpPr>
      <dsp:spPr>
        <a:xfrm>
          <a:off x="4989260" y="1055338"/>
          <a:ext cx="2492802" cy="8971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Split into training data and test data</a:t>
          </a:r>
          <a:endParaRPr lang="en-US" sz="2200" kern="1200"/>
        </a:p>
      </dsp:txBody>
      <dsp:txXfrm>
        <a:off x="4989260" y="1055338"/>
        <a:ext cx="2492802" cy="897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8B107-A040-4F41-BD80-FA2CF33149D5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3411C-D820-40C2-AE7E-819AD9EC2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31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66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3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5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77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81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95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11/1/2025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50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11/1/2025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8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11/1/2025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43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17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631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hyperlink" Target="https://github.com/abbaskhan0345" TargetMode="External"/><Relationship Id="rId4" Type="http://schemas.openxmlformats.org/officeDocument/2006/relationships/hyperlink" Target="mailto:abbaskhan0345060@ga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major.io/2014/08/08/use-gist-gem-github-enterprise-github-com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3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hyperlink" Target="https://github.com/abbaskhan0345/Data-Science-Specialization-Coursera-/blob/main/Applied%20Data%20Science%20Capstone/jupyter-labs-spacex-data-collection-api%20(1).ipynb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major.io/2014/08/08/use-gist-gem-github-enterprise-github-com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bbaskhan0345/Data-Science-Specialization-Coursera-/blob/main/Applied%20Data%20Science%20Capstone/jupyter-labs-webscraping%20(1).ipynb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bbaskhan0345/Data-Science-Specialization-Coursera-/blob/main/Applied%20Data%20Science%20Capstone/labs-jupyter-spacex-Data%20wrangling.ipynb" TargetMode="External"/><Relationship Id="rId5" Type="http://schemas.openxmlformats.org/officeDocument/2006/relationships/hyperlink" Target="http://major.io/2014/08/08/use-gist-gem-github-enterprise-github-com" TargetMode="Externa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baskhan0345/Data-Science-Specialization-Coursera-/blob/main/Applied%20Data%20Science%20Capstone/edadataviz%20(2).ipynb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jor.io/2014/08/08/use-gist-gem-github-enterprise-github-com" TargetMode="Externa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baskhan0345/Data-Science-Specialization-Coursera-/blob/main/Applied%20Data%20Science%20Capstone/jupyter-labs-eda-sql-coursera_sqllite.ipynb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baskhan0345/Data-Science-Specialization-Coursera-/blob/main/Applied%20Data%20Science%20Capstone/lab_jupyter_launch_site_location.ipynb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baskhan0345/Data-Science-Specialization-Coursera-/blob/main/Applied%20Data%20Science%20Capstone/spacex-dash-app.py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hyperlink" Target="https://github.com/abbaskhan0345/Data-Science-Specialization-Coursera-/blob/main/Applied%20Data%20Science%20Capstone/SpaceX_Machine%20Learning%20Prediction_Part_5.ipynb" TargetMode="Externa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838728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bbaskhan0345060@gmail.com" TargetMode="External"/><Relationship Id="rId5" Type="http://schemas.openxmlformats.org/officeDocument/2006/relationships/hyperlink" Target="https://github.com/abbaskhan0345" TargetMode="External"/><Relationship Id="rId4" Type="http://schemas.openxmlformats.org/officeDocument/2006/relationships/hyperlink" Target="https://www.linkedin.com/in/hazrat-abbas-khan-113136329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BCB13-1A8F-5490-1558-506FCAF06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1220" y="1828800"/>
            <a:ext cx="5611361" cy="1507038"/>
          </a:xfrm>
        </p:spPr>
        <p:txBody>
          <a:bodyPr anchor="b">
            <a:normAutofit/>
          </a:bodyPr>
          <a:lstStyle/>
          <a:p>
            <a:r>
              <a:rPr lang="en-US" sz="4400" dirty="0"/>
              <a:t>Winning Space Race with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4033E-756F-8351-1987-EC4CCD27E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990" y="3875899"/>
            <a:ext cx="4946304" cy="485429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900" i="1" dirty="0">
                <a:latin typeface="Grandview" panose="020F0502020204030204" pitchFamily="34" charset="0"/>
              </a:rPr>
              <a:t>Hazrat abbas khan</a:t>
            </a:r>
          </a:p>
          <a:p>
            <a:pPr>
              <a:lnSpc>
                <a:spcPct val="120000"/>
              </a:lnSpc>
            </a:pPr>
            <a:endParaRPr lang="en-US" sz="1900" i="1" dirty="0">
              <a:latin typeface="Grandview" panose="020F0502020204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0527CE-FCD0-40C8-B37A-39331C2A4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011930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oogle Shape;86;p1" descr="Riphah.jpg">
            <a:extLst>
              <a:ext uri="{FF2B5EF4-FFF2-40B4-BE49-F238E27FC236}">
                <a16:creationId xmlns:a16="http://schemas.microsoft.com/office/drawing/2014/main" id="{D56D4F52-C920-B559-E3DC-A18CDA482A77}"/>
              </a:ext>
            </a:extLst>
          </p:cNvPr>
          <p:cNvPicPr preferRelativeResize="0"/>
          <p:nvPr/>
        </p:nvPicPr>
        <p:blipFill rotWithShape="1">
          <a:blip r:embed="rId2"/>
          <a:srcRect l="3033" t="4066" r="6926" b="10670"/>
          <a:stretch>
            <a:fillRect/>
          </a:stretch>
        </p:blipFill>
        <p:spPr>
          <a:xfrm>
            <a:off x="9953" y="83290"/>
            <a:ext cx="1251314" cy="1538012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9F8484-DDDD-1FA6-F601-F37F295120D4}"/>
              </a:ext>
            </a:extLst>
          </p:cNvPr>
          <p:cNvSpPr txBox="1"/>
          <p:nvPr/>
        </p:nvSpPr>
        <p:spPr>
          <a:xfrm>
            <a:off x="4761586" y="1278901"/>
            <a:ext cx="3806063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lvl="0" indent="0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r>
              <a:rPr lang="en-GB" sz="1800" b="1" dirty="0">
                <a:solidFill>
                  <a:schemeClr val="bg1"/>
                </a:solidFill>
                <a:latin typeface="Grandview" panose="020B0502040204020203" pitchFamily="34" charset="0"/>
              </a:rPr>
              <a:t>Supervisor : Dr. </a:t>
            </a:r>
            <a:r>
              <a:rPr lang="en-GB" b="1" dirty="0">
                <a:solidFill>
                  <a:schemeClr val="bg1"/>
                </a:solidFill>
                <a:latin typeface="Grandview" panose="020B0502040204020203" pitchFamily="34" charset="0"/>
              </a:rPr>
              <a:t>Muhammad Hanif</a:t>
            </a:r>
          </a:p>
          <a:p>
            <a:pPr marL="63500" lvl="0" indent="0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r>
              <a:rPr lang="en-GB" b="1" dirty="0">
                <a:solidFill>
                  <a:schemeClr val="bg1"/>
                </a:solidFill>
                <a:latin typeface="Grandview" panose="020B0502040204020203" pitchFamily="34" charset="0"/>
              </a:rPr>
              <a:t>Co-Supervisor : Mr. Ibad Ullah</a:t>
            </a:r>
          </a:p>
        </p:txBody>
      </p:sp>
      <p:pic>
        <p:nvPicPr>
          <p:cNvPr id="5" name="Picture 2" descr="IBM Skills Network Logo - Horizontal-noai copy.png">
            <a:extLst>
              <a:ext uri="{FF2B5EF4-FFF2-40B4-BE49-F238E27FC236}">
                <a16:creationId xmlns:a16="http://schemas.microsoft.com/office/drawing/2014/main" id="{F522B008-315F-D270-1734-CAC35389D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6" y="6175292"/>
            <a:ext cx="2104103" cy="6291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9389DE-E6B7-7884-A69E-48472FF9CA5B}"/>
              </a:ext>
            </a:extLst>
          </p:cNvPr>
          <p:cNvSpPr txBox="1"/>
          <p:nvPr/>
        </p:nvSpPr>
        <p:spPr>
          <a:xfrm>
            <a:off x="1692094" y="4261008"/>
            <a:ext cx="3939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abbaskhan0345060@gamail.com</a:t>
            </a:r>
            <a:endParaRPr lang="en-US" dirty="0"/>
          </a:p>
          <a:p>
            <a:r>
              <a:rPr lang="en-US" dirty="0">
                <a:solidFill>
                  <a:srgbClr val="1AC16E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abbaskhan0345 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(GitHub)</a:t>
            </a:r>
            <a:endParaRPr lang="en-US" dirty="0"/>
          </a:p>
          <a:p>
            <a:r>
              <a:rPr lang="en-US" dirty="0" err="1"/>
              <a:t>Riphah</a:t>
            </a:r>
            <a:r>
              <a:rPr lang="en-US" dirty="0"/>
              <a:t> Institute of Informatics</a:t>
            </a:r>
          </a:p>
        </p:txBody>
      </p:sp>
      <p:pic>
        <p:nvPicPr>
          <p:cNvPr id="13" name="Picture 12" descr="Space shuttle launch">
            <a:extLst>
              <a:ext uri="{FF2B5EF4-FFF2-40B4-BE49-F238E27FC236}">
                <a16:creationId xmlns:a16="http://schemas.microsoft.com/office/drawing/2014/main" id="{B6718C57-776C-582B-0A60-8A5026E018B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529" y="0"/>
            <a:ext cx="5309419" cy="6858000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15550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Complex math formulas on a blackboard">
            <a:extLst>
              <a:ext uri="{FF2B5EF4-FFF2-40B4-BE49-F238E27FC236}">
                <a16:creationId xmlns:a16="http://schemas.microsoft.com/office/drawing/2014/main" id="{FBC5BA10-101E-FCAA-7F0F-DDADA7439F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208" b="4737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1F9A0-293E-3F98-7AC0-87D6B23C9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Proposed Solution &amp; Methodology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680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06BD704-01C2-4341-B99A-116CC7EC5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ircular jigsaw puzzle">
            <a:extLst>
              <a:ext uri="{FF2B5EF4-FFF2-40B4-BE49-F238E27FC236}">
                <a16:creationId xmlns:a16="http://schemas.microsoft.com/office/drawing/2014/main" id="{324EC3AC-0D85-4D67-E7B8-B6634D3D9C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79" b="1475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225C01B-A296-4FAA-AA46-794F27DF6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894" y="979075"/>
            <a:ext cx="5777024" cy="5074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6675D-68DD-2749-38F3-F3F43F88E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51" y="1352492"/>
            <a:ext cx="4665540" cy="1143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Solution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713E66-598D-4B8A-9D2A-67C7AF46E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5673" y="979075"/>
            <a:ext cx="0" cy="5074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">
            <a:extLst>
              <a:ext uri="{FF2B5EF4-FFF2-40B4-BE49-F238E27FC236}">
                <a16:creationId xmlns:a16="http://schemas.microsoft.com/office/drawing/2014/main" id="{128A7BC7-944A-EE61-9FF8-993434ED9F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9453" y="2662356"/>
            <a:ext cx="5046543" cy="305791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 predative</a:t>
            </a:r>
            <a:r>
              <a:rPr kumimoji="0" lang="en-US" altLang="en-US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</a:rPr>
              <a:t> machine learning model which is train on past data from Space-X.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model wil</a:t>
            </a:r>
            <a:r>
              <a:rPr lang="en-US" altLang="en-US" dirty="0">
                <a:latin typeface="Arial" panose="020B0604020202020204" pitchFamily="34" charset="0"/>
              </a:rPr>
              <a:t>l inform us with the probability of success or not.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755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48340-43B6-59D4-668E-BA6712D2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>
            <a:normAutofit/>
          </a:bodyPr>
          <a:lstStyle/>
          <a:p>
            <a:r>
              <a:rPr lang="en-US" dirty="0"/>
              <a:t>Methodology (Executive Summary)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CA3313A-78FD-8D79-D226-A0A629B5F6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368817"/>
              </p:ext>
            </p:extLst>
          </p:nvPr>
        </p:nvGraphicFramePr>
        <p:xfrm>
          <a:off x="640079" y="2292540"/>
          <a:ext cx="10890929" cy="373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313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C6B04E-68A3-4AC4-918C-B2A05949A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76C6B04E-68A3-4AC4-918C-B2A05949A6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56604E-DD89-4B84-9F09-9E64BC9857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4656604E-DD89-4B84-9F09-9E64BC9857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429C40E-FBCD-4FB5-8FF0-B0D527AB04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9429C40E-FBCD-4FB5-8FF0-B0D527AB04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244370-C570-4451-AEBD-DDC9EE128F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37244370-C570-4451-AEBD-DDC9EE128F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F2294C-779D-400C-8751-60ADC3F553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ABF2294C-779D-400C-8751-60ADC3F553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B743053-C028-4DA0-9CB0-7F67698A41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6B743053-C028-4DA0-9CB0-7F67698A41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025A738-00D0-4703-818B-372D61A5F4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5025A738-00D0-4703-818B-372D61A5F4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FDFDB5-1C59-48CE-8F74-A83CA0C4CB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56FDFDB5-1C59-48CE-8F74-A83CA0C4CB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640692B-4D90-4924-964C-F7D0062B40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8640692B-4D90-4924-964C-F7D0062B40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78FC87-AF13-4DE4-AEFA-BD6BB2743B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4678FC87-AF13-4DE4-AEFA-BD6BB2743B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25D9E-4680-46C8-3E12-3E0A38E7D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</p:txBody>
      </p:sp>
      <p:pic>
        <p:nvPicPr>
          <p:cNvPr id="5" name="Picture 4" descr="Office items on a table">
            <a:extLst>
              <a:ext uri="{FF2B5EF4-FFF2-40B4-BE49-F238E27FC236}">
                <a16:creationId xmlns:a16="http://schemas.microsoft.com/office/drawing/2014/main" id="{4D0A0154-6BE6-0F9F-5C86-2DA6869F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89" r="18631" b="2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D8E18-B04E-0D13-3F9E-8DF1C11FF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r>
              <a:rPr lang="en-GB" dirty="0"/>
              <a:t>Web scraping data from Wiki Pedia</a:t>
            </a:r>
          </a:p>
          <a:p>
            <a:r>
              <a:rPr lang="en-GB" dirty="0"/>
              <a:t>Data collection is the process of gathering data from available sources. This data can be</a:t>
            </a:r>
          </a:p>
          <a:p>
            <a:r>
              <a:rPr lang="en-GB" dirty="0"/>
              <a:t>structured, unstructured, or semi-structured. For this project, data was collected via</a:t>
            </a:r>
          </a:p>
          <a:p>
            <a:r>
              <a:rPr lang="en-GB" dirty="0"/>
              <a:t>SpaceX API and Web scrapping Wiki pages for relevant launch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056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E0189-2EBD-E5C6-B363-79D399168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16" y="585215"/>
            <a:ext cx="3000587" cy="4160520"/>
          </a:xfrm>
        </p:spPr>
        <p:txBody>
          <a:bodyPr anchor="t">
            <a:normAutofit/>
          </a:bodyPr>
          <a:lstStyle/>
          <a:p>
            <a:r>
              <a:rPr lang="en-US" sz="3600" dirty="0"/>
              <a:t>Data Collection SpaceX API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ontent Placeholder 5">
            <a:extLst>
              <a:ext uri="{FF2B5EF4-FFF2-40B4-BE49-F238E27FC236}">
                <a16:creationId xmlns:a16="http://schemas.microsoft.com/office/drawing/2014/main" id="{35C83853-FEF0-F225-52BD-E831231FE0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914517"/>
              </p:ext>
            </p:extLst>
          </p:nvPr>
        </p:nvGraphicFramePr>
        <p:xfrm>
          <a:off x="197224" y="295832"/>
          <a:ext cx="12492317" cy="549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85E5A76E-6C56-3890-4DAC-757AD260DF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508126" y="5681113"/>
            <a:ext cx="1183341" cy="1183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D975C8-1965-C278-C280-8E73ECF1E312}"/>
              </a:ext>
            </a:extLst>
          </p:cNvPr>
          <p:cNvSpPr txBox="1"/>
          <p:nvPr/>
        </p:nvSpPr>
        <p:spPr>
          <a:xfrm>
            <a:off x="5552514" y="5976078"/>
            <a:ext cx="634477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hlinkClick r:id="rId9"/>
              </a:rPr>
              <a:t>Data-Science-Specialization-Coursera-/Applied Data Science Capstone/</a:t>
            </a:r>
            <a:r>
              <a:rPr lang="en-US" sz="1200" dirty="0" err="1">
                <a:hlinkClick r:id="rId9"/>
              </a:rPr>
              <a:t>jupyter</a:t>
            </a:r>
            <a:r>
              <a:rPr lang="en-US" sz="1200" dirty="0">
                <a:hlinkClick r:id="rId9"/>
              </a:rPr>
              <a:t>-labs-</a:t>
            </a:r>
            <a:r>
              <a:rPr lang="en-US" sz="1200" dirty="0" err="1">
                <a:hlinkClick r:id="rId9"/>
              </a:rPr>
              <a:t>spacex</a:t>
            </a:r>
            <a:r>
              <a:rPr lang="en-US" sz="1200" dirty="0">
                <a:hlinkClick r:id="rId9"/>
              </a:rPr>
              <a:t>-data-collection-</a:t>
            </a:r>
            <a:r>
              <a:rPr lang="en-US" sz="1200" dirty="0" err="1">
                <a:hlinkClick r:id="rId9"/>
              </a:rPr>
              <a:t>api</a:t>
            </a:r>
            <a:r>
              <a:rPr lang="en-US" sz="1200" dirty="0">
                <a:hlinkClick r:id="rId9"/>
              </a:rPr>
              <a:t> (1).</a:t>
            </a:r>
            <a:r>
              <a:rPr lang="en-US" sz="1200" dirty="0" err="1">
                <a:hlinkClick r:id="rId9"/>
              </a:rPr>
              <a:t>ipynb</a:t>
            </a:r>
            <a:r>
              <a:rPr lang="en-US" sz="1200" dirty="0">
                <a:hlinkClick r:id="rId9"/>
              </a:rPr>
              <a:t> at main · abbaskhan0345/Data-Science-Specialization-Coursera-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98150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0987-4C73-B3E7-E6D3-FADE82C7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3" y="1371600"/>
            <a:ext cx="3250069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Data Collection SpaceX 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2835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F8DD49EA-4F43-EF1F-1EE1-5B3DFDD5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4723" y="1200094"/>
            <a:ext cx="7086286" cy="453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08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82242-9394-0C30-B4E6-2DE02935B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- Scraping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B3472-41B0-DB12-516A-CC1B5E635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10890928" cy="2633293"/>
          </a:xfrm>
        </p:spPr>
        <p:txBody>
          <a:bodyPr/>
          <a:lstStyle/>
          <a:p>
            <a:r>
              <a:rPr lang="en-GB" dirty="0"/>
              <a:t>Web scraping are done where we retrieved Falcon 9 and Falcon Heavy Launches Records from Wikipedia.</a:t>
            </a:r>
          </a:p>
          <a:p>
            <a:r>
              <a:rPr lang="en-GB" dirty="0"/>
              <a:t>Web scraped Falcon 9 launch records with </a:t>
            </a:r>
            <a:r>
              <a:rPr lang="en-GB" dirty="0" err="1"/>
              <a:t>BeautifulSoup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To Extract a Falcon 9 launch records HTML table from Wikipedia</a:t>
            </a:r>
          </a:p>
          <a:p>
            <a:pPr lvl="1"/>
            <a:r>
              <a:rPr lang="en-GB" dirty="0"/>
              <a:t>To Parse the table and convert it into a Pandas data frame</a:t>
            </a:r>
          </a:p>
          <a:p>
            <a:r>
              <a:rPr lang="en-GB" dirty="0"/>
              <a:t>Then saved the collected data into CSV</a:t>
            </a:r>
          </a:p>
          <a:p>
            <a:endParaRPr lang="en-US" dirty="0"/>
          </a:p>
        </p:txBody>
      </p:sp>
      <p:pic>
        <p:nvPicPr>
          <p:cNvPr id="8" name="Picture 7" descr="A black and white logo&#10;&#10;AI-generated content may be incorrect.">
            <a:extLst>
              <a:ext uri="{FF2B5EF4-FFF2-40B4-BE49-F238E27FC236}">
                <a16:creationId xmlns:a16="http://schemas.microsoft.com/office/drawing/2014/main" id="{EF7513FE-3259-BCB4-8FA7-526534E8B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12019" y="5647760"/>
            <a:ext cx="1183341" cy="1183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9AB9C9-E3B4-220E-919C-18C29AF67252}"/>
              </a:ext>
            </a:extLst>
          </p:cNvPr>
          <p:cNvSpPr txBox="1"/>
          <p:nvPr/>
        </p:nvSpPr>
        <p:spPr>
          <a:xfrm>
            <a:off x="5074017" y="6033718"/>
            <a:ext cx="6096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Data-Science-Specialization-Coursera-/Applied Data Science Capstone/</a:t>
            </a:r>
            <a:r>
              <a:rPr lang="en-US" sz="1200" dirty="0" err="1">
                <a:hlinkClick r:id="rId4"/>
              </a:rPr>
              <a:t>jupyter</a:t>
            </a:r>
            <a:r>
              <a:rPr lang="en-US" sz="1200" dirty="0">
                <a:hlinkClick r:id="rId4"/>
              </a:rPr>
              <a:t>-labs-</a:t>
            </a:r>
            <a:r>
              <a:rPr lang="en-US" sz="1200" dirty="0" err="1">
                <a:hlinkClick r:id="rId4"/>
              </a:rPr>
              <a:t>webscraping</a:t>
            </a:r>
            <a:r>
              <a:rPr lang="en-US" sz="1200" dirty="0">
                <a:hlinkClick r:id="rId4"/>
              </a:rPr>
              <a:t> (1).</a:t>
            </a:r>
            <a:r>
              <a:rPr lang="en-US" sz="1200" dirty="0" err="1">
                <a:hlinkClick r:id="rId4"/>
              </a:rPr>
              <a:t>ipynb</a:t>
            </a:r>
            <a:r>
              <a:rPr lang="en-US" sz="1200" dirty="0">
                <a:hlinkClick r:id="rId4"/>
              </a:rPr>
              <a:t> at main · abbaskhan0345/Data-Science-Specialization-Coursera-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64675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73D56-AFE3-40F3-60DD-15A1F6EC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Data Collection - Scraping</a:t>
            </a:r>
          </a:p>
        </p:txBody>
      </p:sp>
      <p:pic>
        <p:nvPicPr>
          <p:cNvPr id="5" name="Content Placeholder 4" descr="A diagram of a web scraping data&#10;&#10;AI-generated content may be incorrect.">
            <a:extLst>
              <a:ext uri="{FF2B5EF4-FFF2-40B4-BE49-F238E27FC236}">
                <a16:creationId xmlns:a16="http://schemas.microsoft.com/office/drawing/2014/main" id="{B34EE68F-5B73-B018-80F2-3D8713772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9100" y="1075321"/>
            <a:ext cx="7290648" cy="464778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169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9A730-1987-8604-A37B-50F965A82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r>
              <a:rPr lang="en-US" dirty="0">
                <a:latin typeface="Abadi"/>
              </a:rPr>
              <a:t>Data Wrangling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90BC-15AD-D536-22D1-F7757A31F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737860" cy="3666980"/>
          </a:xfrm>
        </p:spPr>
        <p:txBody>
          <a:bodyPr>
            <a:normAutofit/>
          </a:bodyPr>
          <a:lstStyle/>
          <a:p>
            <a:r>
              <a:rPr lang="en-GB" dirty="0"/>
              <a:t>In summary I Performed exploratory Data Analysis and determine Training Labels</a:t>
            </a:r>
          </a:p>
          <a:p>
            <a:pPr lvl="1"/>
            <a:r>
              <a:rPr lang="en-GB" dirty="0"/>
              <a:t>Exploratory Data Analysis</a:t>
            </a:r>
          </a:p>
          <a:p>
            <a:pPr lvl="1"/>
            <a:r>
              <a:rPr lang="en-GB" dirty="0"/>
              <a:t>Determine Training Labels</a:t>
            </a:r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2708FB04-1B5A-E0EE-6889-269F14784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179" y="1924386"/>
            <a:ext cx="4375829" cy="4375829"/>
          </a:xfrm>
          <a:prstGeom prst="rect">
            <a:avLst/>
          </a:prstGeom>
        </p:spPr>
      </p:pic>
      <p:pic>
        <p:nvPicPr>
          <p:cNvPr id="6" name="Picture 5" descr="A black and white logo&#10;&#10;AI-generated content may be incorrect.">
            <a:extLst>
              <a:ext uri="{FF2B5EF4-FFF2-40B4-BE49-F238E27FC236}">
                <a16:creationId xmlns:a16="http://schemas.microsoft.com/office/drawing/2014/main" id="{B8B1C6BC-634C-770A-C9B6-5FEAF4DBB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40620" y="5701547"/>
            <a:ext cx="1183341" cy="11833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BC0259-2599-B5F2-11BD-097DBA297657}"/>
              </a:ext>
            </a:extLst>
          </p:cNvPr>
          <p:cNvSpPr txBox="1"/>
          <p:nvPr/>
        </p:nvSpPr>
        <p:spPr>
          <a:xfrm>
            <a:off x="5562598" y="6091792"/>
            <a:ext cx="6642847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Data-Science-Specialization-Coursera-/Applied Data Science Capstone/labs-</a:t>
            </a:r>
            <a:r>
              <a:rPr lang="en-US" sz="1200" dirty="0" err="1">
                <a:hlinkClick r:id="rId6"/>
              </a:rPr>
              <a:t>jupyter</a:t>
            </a:r>
            <a:r>
              <a:rPr lang="en-US" sz="1200" dirty="0">
                <a:hlinkClick r:id="rId6"/>
              </a:rPr>
              <a:t>-</a:t>
            </a:r>
            <a:r>
              <a:rPr lang="en-US" sz="1200" dirty="0" err="1">
                <a:hlinkClick r:id="rId6"/>
              </a:rPr>
              <a:t>spacex</a:t>
            </a:r>
            <a:r>
              <a:rPr lang="en-US" sz="1200" dirty="0">
                <a:hlinkClick r:id="rId6"/>
              </a:rPr>
              <a:t>-Data </a:t>
            </a:r>
            <a:r>
              <a:rPr lang="en-US" sz="1200" dirty="0" err="1">
                <a:hlinkClick r:id="rId6"/>
              </a:rPr>
              <a:t>wrangling.ipynb</a:t>
            </a:r>
            <a:r>
              <a:rPr lang="en-US" sz="1200" dirty="0">
                <a:hlinkClick r:id="rId6"/>
              </a:rPr>
              <a:t> at main · abbaskhan0345/Data-Science-Specialization-Coursera-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9543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B713F-EE66-190C-C338-098918175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/>
              </a:rPr>
              <a:t>Data Wrangling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01F794-76C2-8463-C4EB-30EC793EEC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72586"/>
              </p:ext>
            </p:extLst>
          </p:nvPr>
        </p:nvGraphicFramePr>
        <p:xfrm>
          <a:off x="779932" y="2104547"/>
          <a:ext cx="11797553" cy="4367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322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324CD-932B-4810-BF47-233850692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6B4B1A-1CA1-45BD-27EF-F861B14C7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09C66-4AEB-4E47-FA85-633BA44D1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672" y="1124880"/>
            <a:ext cx="10360152" cy="1139911"/>
          </a:xfrm>
        </p:spPr>
        <p:txBody>
          <a:bodyPr>
            <a:normAutofit/>
          </a:bodyPr>
          <a:lstStyle/>
          <a:p>
            <a:r>
              <a:rPr lang="en-US" dirty="0"/>
              <a:t>Table of Content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82260E-783E-A430-1A6A-E567F457C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2465EBA-6D1B-635E-DD26-52A26197E178}"/>
              </a:ext>
            </a:extLst>
          </p:cNvPr>
          <p:cNvGrpSpPr/>
          <p:nvPr/>
        </p:nvGrpSpPr>
        <p:grpSpPr>
          <a:xfrm>
            <a:off x="643313" y="2314488"/>
            <a:ext cx="11210695" cy="434085"/>
            <a:chOff x="-9868698" y="1782735"/>
            <a:chExt cx="11210695" cy="43408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9D47383-F5F8-FF4A-B391-787FDD4D0DB5}"/>
                </a:ext>
              </a:extLst>
            </p:cNvPr>
            <p:cNvSpPr/>
            <p:nvPr/>
          </p:nvSpPr>
          <p:spPr>
            <a:xfrm>
              <a:off x="-9868698" y="1782735"/>
              <a:ext cx="11210695" cy="43408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Rectangle 5" descr="Books">
              <a:extLst>
                <a:ext uri="{FF2B5EF4-FFF2-40B4-BE49-F238E27FC236}">
                  <a16:creationId xmlns:a16="http://schemas.microsoft.com/office/drawing/2014/main" id="{AEF3CBEE-64E4-3E58-296E-415C9E939C24}"/>
                </a:ext>
              </a:extLst>
            </p:cNvPr>
            <p:cNvSpPr/>
            <p:nvPr/>
          </p:nvSpPr>
          <p:spPr>
            <a:xfrm>
              <a:off x="-9732901" y="1880404"/>
              <a:ext cx="246904" cy="238746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D6218D-5A8D-C9E3-C743-BAFB7CE552FD}"/>
                </a:ext>
              </a:extLst>
            </p:cNvPr>
            <p:cNvSpPr/>
            <p:nvPr/>
          </p:nvSpPr>
          <p:spPr>
            <a:xfrm>
              <a:off x="-9350198" y="1782735"/>
              <a:ext cx="10198813" cy="434085"/>
            </a:xfrm>
            <a:custGeom>
              <a:avLst/>
              <a:gdLst>
                <a:gd name="connsiteX0" fmla="*/ 0 w 9861831"/>
                <a:gd name="connsiteY0" fmla="*/ 0 h 434085"/>
                <a:gd name="connsiteX1" fmla="*/ 9861831 w 9861831"/>
                <a:gd name="connsiteY1" fmla="*/ 0 h 434085"/>
                <a:gd name="connsiteX2" fmla="*/ 9861831 w 9861831"/>
                <a:gd name="connsiteY2" fmla="*/ 434085 h 434085"/>
                <a:gd name="connsiteX3" fmla="*/ 0 w 9861831"/>
                <a:gd name="connsiteY3" fmla="*/ 434085 h 434085"/>
                <a:gd name="connsiteX4" fmla="*/ 0 w 9861831"/>
                <a:gd name="connsiteY4" fmla="*/ 0 h 43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1831" h="434085">
                  <a:moveTo>
                    <a:pt x="0" y="0"/>
                  </a:moveTo>
                  <a:lnTo>
                    <a:pt x="9861831" y="0"/>
                  </a:lnTo>
                  <a:lnTo>
                    <a:pt x="9861831" y="434085"/>
                  </a:lnTo>
                  <a:lnTo>
                    <a:pt x="0" y="43408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941" tIns="45941" rIns="45941" bIns="45941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>
                  <a:latin typeface="Grandview" panose="020B0502040204020203" pitchFamily="34" charset="0"/>
                </a:rPr>
                <a:t>Introduction and Background</a:t>
              </a:r>
              <a:endParaRPr lang="en-US" sz="1600" kern="1200" dirty="0">
                <a:latin typeface="Grandview" panose="020B0502040204020203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FDD852-13D3-F837-4A3A-E8F7E58B728C}"/>
              </a:ext>
            </a:extLst>
          </p:cNvPr>
          <p:cNvGrpSpPr/>
          <p:nvPr/>
        </p:nvGrpSpPr>
        <p:grpSpPr>
          <a:xfrm>
            <a:off x="632705" y="2867948"/>
            <a:ext cx="11052813" cy="434085"/>
            <a:chOff x="-9868699" y="2325342"/>
            <a:chExt cx="11052813" cy="43408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49659E0-7D5A-CFE8-CE9F-342F3D175A55}"/>
                </a:ext>
              </a:extLst>
            </p:cNvPr>
            <p:cNvSpPr/>
            <p:nvPr/>
          </p:nvSpPr>
          <p:spPr>
            <a:xfrm>
              <a:off x="-9868699" y="2325342"/>
              <a:ext cx="11052813" cy="43408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 9" descr="Head with Gears">
              <a:extLst>
                <a:ext uri="{FF2B5EF4-FFF2-40B4-BE49-F238E27FC236}">
                  <a16:creationId xmlns:a16="http://schemas.microsoft.com/office/drawing/2014/main" id="{CEC5F47E-98F0-FC8E-8C85-9457EBBFABBC}"/>
                </a:ext>
              </a:extLst>
            </p:cNvPr>
            <p:cNvSpPr/>
            <p:nvPr/>
          </p:nvSpPr>
          <p:spPr>
            <a:xfrm>
              <a:off x="-9732901" y="2423011"/>
              <a:ext cx="246904" cy="238746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BC9DCCE-6AF5-8E74-B2B6-1A04F10D0A44}"/>
                </a:ext>
              </a:extLst>
            </p:cNvPr>
            <p:cNvSpPr/>
            <p:nvPr/>
          </p:nvSpPr>
          <p:spPr>
            <a:xfrm>
              <a:off x="-9350198" y="2325342"/>
              <a:ext cx="10198813" cy="434085"/>
            </a:xfrm>
            <a:custGeom>
              <a:avLst/>
              <a:gdLst>
                <a:gd name="connsiteX0" fmla="*/ 0 w 9861831"/>
                <a:gd name="connsiteY0" fmla="*/ 0 h 434085"/>
                <a:gd name="connsiteX1" fmla="*/ 9861831 w 9861831"/>
                <a:gd name="connsiteY1" fmla="*/ 0 h 434085"/>
                <a:gd name="connsiteX2" fmla="*/ 9861831 w 9861831"/>
                <a:gd name="connsiteY2" fmla="*/ 434085 h 434085"/>
                <a:gd name="connsiteX3" fmla="*/ 0 w 9861831"/>
                <a:gd name="connsiteY3" fmla="*/ 434085 h 434085"/>
                <a:gd name="connsiteX4" fmla="*/ 0 w 9861831"/>
                <a:gd name="connsiteY4" fmla="*/ 0 h 43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1831" h="434085">
                  <a:moveTo>
                    <a:pt x="0" y="0"/>
                  </a:moveTo>
                  <a:lnTo>
                    <a:pt x="9861831" y="0"/>
                  </a:lnTo>
                  <a:lnTo>
                    <a:pt x="9861831" y="434085"/>
                  </a:lnTo>
                  <a:lnTo>
                    <a:pt x="0" y="43408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941" tIns="45941" rIns="45941" bIns="45941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>
                  <a:latin typeface="Grandview" panose="020B0502040204020203" pitchFamily="34" charset="0"/>
                </a:rPr>
                <a:t>Problem Statement</a:t>
              </a:r>
              <a:endParaRPr lang="en-US" sz="1600" kern="1200" dirty="0">
                <a:latin typeface="Grandview" panose="020B0502040204020203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03236B-2F16-B484-AA8E-5F61B9983CBF}"/>
              </a:ext>
            </a:extLst>
          </p:cNvPr>
          <p:cNvGrpSpPr/>
          <p:nvPr/>
        </p:nvGrpSpPr>
        <p:grpSpPr>
          <a:xfrm>
            <a:off x="643313" y="1770036"/>
            <a:ext cx="11414216" cy="477494"/>
            <a:chOff x="-9868699" y="2867948"/>
            <a:chExt cx="10860283" cy="43408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4A65182-A9AA-DB3F-FAAB-159DAD08C66B}"/>
                </a:ext>
              </a:extLst>
            </p:cNvPr>
            <p:cNvSpPr/>
            <p:nvPr/>
          </p:nvSpPr>
          <p:spPr>
            <a:xfrm>
              <a:off x="-9868699" y="2867948"/>
              <a:ext cx="10860283" cy="43408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13" descr="Open Book">
              <a:extLst>
                <a:ext uri="{FF2B5EF4-FFF2-40B4-BE49-F238E27FC236}">
                  <a16:creationId xmlns:a16="http://schemas.microsoft.com/office/drawing/2014/main" id="{244DEA1F-89BC-2294-A262-70881ED7D758}"/>
                </a:ext>
              </a:extLst>
            </p:cNvPr>
            <p:cNvSpPr/>
            <p:nvPr/>
          </p:nvSpPr>
          <p:spPr>
            <a:xfrm>
              <a:off x="-9732901" y="2965618"/>
              <a:ext cx="246904" cy="238746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0D770-A556-97B3-1D61-5CEFB28B655D}"/>
                </a:ext>
              </a:extLst>
            </p:cNvPr>
            <p:cNvSpPr/>
            <p:nvPr/>
          </p:nvSpPr>
          <p:spPr>
            <a:xfrm>
              <a:off x="-9350198" y="2867948"/>
              <a:ext cx="10198813" cy="434085"/>
            </a:xfrm>
            <a:custGeom>
              <a:avLst/>
              <a:gdLst>
                <a:gd name="connsiteX0" fmla="*/ 0 w 9861831"/>
                <a:gd name="connsiteY0" fmla="*/ 0 h 434085"/>
                <a:gd name="connsiteX1" fmla="*/ 9861831 w 9861831"/>
                <a:gd name="connsiteY1" fmla="*/ 0 h 434085"/>
                <a:gd name="connsiteX2" fmla="*/ 9861831 w 9861831"/>
                <a:gd name="connsiteY2" fmla="*/ 434085 h 434085"/>
                <a:gd name="connsiteX3" fmla="*/ 0 w 9861831"/>
                <a:gd name="connsiteY3" fmla="*/ 434085 h 434085"/>
                <a:gd name="connsiteX4" fmla="*/ 0 w 9861831"/>
                <a:gd name="connsiteY4" fmla="*/ 0 h 43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1831" h="434085">
                  <a:moveTo>
                    <a:pt x="0" y="0"/>
                  </a:moveTo>
                  <a:lnTo>
                    <a:pt x="9861831" y="0"/>
                  </a:lnTo>
                  <a:lnTo>
                    <a:pt x="9861831" y="434085"/>
                  </a:lnTo>
                  <a:lnTo>
                    <a:pt x="0" y="43408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941" tIns="45941" rIns="45941" bIns="45941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>
                  <a:latin typeface="Grandview" panose="020B0502040204020203" pitchFamily="34" charset="0"/>
                </a:rPr>
                <a:t>Executive Summary</a:t>
              </a:r>
              <a:endParaRPr lang="en-US" sz="1600" kern="1200" dirty="0">
                <a:latin typeface="Grandview" panose="020B050204020402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F0DDEF8-42B1-61E3-C981-9D582C889FB5}"/>
              </a:ext>
            </a:extLst>
          </p:cNvPr>
          <p:cNvGrpSpPr/>
          <p:nvPr/>
        </p:nvGrpSpPr>
        <p:grpSpPr>
          <a:xfrm>
            <a:off x="632705" y="3410555"/>
            <a:ext cx="10717314" cy="434085"/>
            <a:chOff x="-9868698" y="3410555"/>
            <a:chExt cx="10717314" cy="43408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B54F09E-55A7-1437-0AE3-EC2007C082A4}"/>
                </a:ext>
              </a:extLst>
            </p:cNvPr>
            <p:cNvSpPr/>
            <p:nvPr/>
          </p:nvSpPr>
          <p:spPr>
            <a:xfrm>
              <a:off x="-9868698" y="3410555"/>
              <a:ext cx="10717314" cy="43408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46E1D21-5AC9-7E18-1FFA-EBA3D4E2C493}"/>
                </a:ext>
              </a:extLst>
            </p:cNvPr>
            <p:cNvGrpSpPr/>
            <p:nvPr/>
          </p:nvGrpSpPr>
          <p:grpSpPr>
            <a:xfrm>
              <a:off x="-9732901" y="3410555"/>
              <a:ext cx="10581516" cy="434085"/>
              <a:chOff x="-9732901" y="3410555"/>
              <a:chExt cx="10581516" cy="434085"/>
            </a:xfrm>
          </p:grpSpPr>
          <p:sp>
            <p:nvSpPr>
              <p:cNvPr id="17" name="Rectangle 16" descr="Gears">
                <a:extLst>
                  <a:ext uri="{FF2B5EF4-FFF2-40B4-BE49-F238E27FC236}">
                    <a16:creationId xmlns:a16="http://schemas.microsoft.com/office/drawing/2014/main" id="{3E02F5E8-AAC7-CB5F-FE7F-B25F99825C9E}"/>
                  </a:ext>
                </a:extLst>
              </p:cNvPr>
              <p:cNvSpPr/>
              <p:nvPr/>
            </p:nvSpPr>
            <p:spPr>
              <a:xfrm>
                <a:off x="-9732901" y="3508225"/>
                <a:ext cx="246904" cy="238746"/>
              </a:xfrm>
              <a:prstGeom prst="rect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60B14E9-3E30-3FF3-AB9D-24AF1F638AC5}"/>
                  </a:ext>
                </a:extLst>
              </p:cNvPr>
              <p:cNvSpPr/>
              <p:nvPr/>
            </p:nvSpPr>
            <p:spPr>
              <a:xfrm>
                <a:off x="-9350198" y="3410555"/>
                <a:ext cx="10198813" cy="434085"/>
              </a:xfrm>
              <a:custGeom>
                <a:avLst/>
                <a:gdLst>
                  <a:gd name="connsiteX0" fmla="*/ 0 w 9861831"/>
                  <a:gd name="connsiteY0" fmla="*/ 0 h 434085"/>
                  <a:gd name="connsiteX1" fmla="*/ 9861831 w 9861831"/>
                  <a:gd name="connsiteY1" fmla="*/ 0 h 434085"/>
                  <a:gd name="connsiteX2" fmla="*/ 9861831 w 9861831"/>
                  <a:gd name="connsiteY2" fmla="*/ 434085 h 434085"/>
                  <a:gd name="connsiteX3" fmla="*/ 0 w 9861831"/>
                  <a:gd name="connsiteY3" fmla="*/ 434085 h 434085"/>
                  <a:gd name="connsiteX4" fmla="*/ 0 w 9861831"/>
                  <a:gd name="connsiteY4" fmla="*/ 0 h 43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61831" h="434085">
                    <a:moveTo>
                      <a:pt x="0" y="0"/>
                    </a:moveTo>
                    <a:lnTo>
                      <a:pt x="9861831" y="0"/>
                    </a:lnTo>
                    <a:lnTo>
                      <a:pt x="9861831" y="434085"/>
                    </a:lnTo>
                    <a:lnTo>
                      <a:pt x="0" y="43408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5941" tIns="45941" rIns="45941" bIns="45941" numCol="1" spcCol="1270" anchor="ctr" anchorCtr="0">
                <a:noAutofit/>
              </a:bodyPr>
              <a:lstStyle/>
              <a:p>
                <a:pPr marL="0" lvl="0" indent="0" algn="l" defTabSz="7112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600" kern="1200" dirty="0">
                    <a:latin typeface="Grandview" panose="020B0502040204020203" pitchFamily="34" charset="0"/>
                  </a:rPr>
                  <a:t>Proposed Solution &amp; Methodology</a:t>
                </a:r>
                <a:endParaRPr lang="en-US" sz="1600" kern="1200" dirty="0">
                  <a:latin typeface="Grandview" panose="020B0502040204020203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70643AC-16DE-FB92-F2F5-B76A3736D94A}"/>
              </a:ext>
            </a:extLst>
          </p:cNvPr>
          <p:cNvGrpSpPr/>
          <p:nvPr/>
        </p:nvGrpSpPr>
        <p:grpSpPr>
          <a:xfrm>
            <a:off x="659429" y="3953162"/>
            <a:ext cx="10717313" cy="434085"/>
            <a:chOff x="-9868698" y="3953162"/>
            <a:chExt cx="10717313" cy="434085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F77C980-7F24-489C-06BC-808D789F5409}"/>
                </a:ext>
              </a:extLst>
            </p:cNvPr>
            <p:cNvSpPr/>
            <p:nvPr/>
          </p:nvSpPr>
          <p:spPr>
            <a:xfrm>
              <a:off x="-9868698" y="3953162"/>
              <a:ext cx="10467334" cy="43408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59943FF-C8BE-86AE-635E-038E369ACB1E}"/>
                </a:ext>
              </a:extLst>
            </p:cNvPr>
            <p:cNvGrpSpPr/>
            <p:nvPr/>
          </p:nvGrpSpPr>
          <p:grpSpPr>
            <a:xfrm>
              <a:off x="-9732901" y="3953162"/>
              <a:ext cx="10581516" cy="434085"/>
              <a:chOff x="-9732901" y="3953162"/>
              <a:chExt cx="10581516" cy="434085"/>
            </a:xfrm>
          </p:grpSpPr>
          <p:sp>
            <p:nvSpPr>
              <p:cNvPr id="20" name="Rectangle 19" descr="Warning">
                <a:extLst>
                  <a:ext uri="{FF2B5EF4-FFF2-40B4-BE49-F238E27FC236}">
                    <a16:creationId xmlns:a16="http://schemas.microsoft.com/office/drawing/2014/main" id="{28BD7ADD-6163-FA0C-8FB6-5687B7E6F114}"/>
                  </a:ext>
                </a:extLst>
              </p:cNvPr>
              <p:cNvSpPr/>
              <p:nvPr/>
            </p:nvSpPr>
            <p:spPr>
              <a:xfrm>
                <a:off x="-9732901" y="4050831"/>
                <a:ext cx="246904" cy="238746"/>
              </a:xfrm>
              <a:prstGeom prst="rect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EC8C0CE-3F00-5D4E-FDEA-160655DF47E9}"/>
                  </a:ext>
                </a:extLst>
              </p:cNvPr>
              <p:cNvSpPr/>
              <p:nvPr/>
            </p:nvSpPr>
            <p:spPr>
              <a:xfrm>
                <a:off x="-9350198" y="3953162"/>
                <a:ext cx="4822791" cy="434085"/>
              </a:xfrm>
              <a:custGeom>
                <a:avLst/>
                <a:gdLst>
                  <a:gd name="connsiteX0" fmla="*/ 0 w 4663440"/>
                  <a:gd name="connsiteY0" fmla="*/ 0 h 434085"/>
                  <a:gd name="connsiteX1" fmla="*/ 4663440 w 4663440"/>
                  <a:gd name="connsiteY1" fmla="*/ 0 h 434085"/>
                  <a:gd name="connsiteX2" fmla="*/ 4663440 w 4663440"/>
                  <a:gd name="connsiteY2" fmla="*/ 434085 h 434085"/>
                  <a:gd name="connsiteX3" fmla="*/ 0 w 4663440"/>
                  <a:gd name="connsiteY3" fmla="*/ 434085 h 434085"/>
                  <a:gd name="connsiteX4" fmla="*/ 0 w 4663440"/>
                  <a:gd name="connsiteY4" fmla="*/ 0 h 43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63440" h="434085">
                    <a:moveTo>
                      <a:pt x="0" y="0"/>
                    </a:moveTo>
                    <a:lnTo>
                      <a:pt x="4663440" y="0"/>
                    </a:lnTo>
                    <a:lnTo>
                      <a:pt x="4663440" y="434085"/>
                    </a:lnTo>
                    <a:lnTo>
                      <a:pt x="0" y="43408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5941" tIns="45941" rIns="45941" bIns="45941" numCol="1" spcCol="1270" anchor="ctr" anchorCtr="0">
                <a:noAutofit/>
              </a:bodyPr>
              <a:lstStyle/>
              <a:p>
                <a:pPr marL="0" lvl="0" indent="0" algn="l" defTabSz="7112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>
                    <a:latin typeface="Grandview" panose="020B0502040204020203" pitchFamily="34" charset="0"/>
                  </a:rPr>
                  <a:t>Results</a:t>
                </a: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200679C-24A7-AEB3-4066-D2D33B5B178B}"/>
                  </a:ext>
                </a:extLst>
              </p:cNvPr>
              <p:cNvSpPr/>
              <p:nvPr/>
            </p:nvSpPr>
            <p:spPr>
              <a:xfrm>
                <a:off x="-4527407" y="3953162"/>
                <a:ext cx="5376022" cy="434085"/>
              </a:xfrm>
              <a:custGeom>
                <a:avLst/>
                <a:gdLst>
                  <a:gd name="connsiteX0" fmla="*/ 0 w 5198391"/>
                  <a:gd name="connsiteY0" fmla="*/ 0 h 434085"/>
                  <a:gd name="connsiteX1" fmla="*/ 5198391 w 5198391"/>
                  <a:gd name="connsiteY1" fmla="*/ 0 h 434085"/>
                  <a:gd name="connsiteX2" fmla="*/ 5198391 w 5198391"/>
                  <a:gd name="connsiteY2" fmla="*/ 434085 h 434085"/>
                  <a:gd name="connsiteX3" fmla="*/ 0 w 5198391"/>
                  <a:gd name="connsiteY3" fmla="*/ 434085 h 434085"/>
                  <a:gd name="connsiteX4" fmla="*/ 0 w 5198391"/>
                  <a:gd name="connsiteY4" fmla="*/ 0 h 43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8391" h="434085">
                    <a:moveTo>
                      <a:pt x="0" y="0"/>
                    </a:moveTo>
                    <a:lnTo>
                      <a:pt x="5198391" y="0"/>
                    </a:lnTo>
                    <a:lnTo>
                      <a:pt x="5198391" y="434085"/>
                    </a:lnTo>
                    <a:lnTo>
                      <a:pt x="0" y="43408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5941" tIns="45941" rIns="45941" bIns="45941" numCol="1" spcCol="1270" anchor="ctr" anchorCtr="0">
                <a:noAutofit/>
              </a:bodyPr>
              <a:lstStyle/>
              <a:p>
                <a:pPr marL="0" lvl="0" indent="0" algn="l" defTabSz="8001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800" kern="1200" dirty="0">
                  <a:latin typeface="Grandview" panose="020B0502040204020203" pitchFamily="34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82741-3B24-1439-AFC8-ADECDA7CB414}"/>
              </a:ext>
            </a:extLst>
          </p:cNvPr>
          <p:cNvGrpSpPr/>
          <p:nvPr/>
        </p:nvGrpSpPr>
        <p:grpSpPr>
          <a:xfrm>
            <a:off x="646950" y="4495769"/>
            <a:ext cx="10717313" cy="434085"/>
            <a:chOff x="-9868698" y="4495769"/>
            <a:chExt cx="10717313" cy="43408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48B5B81-B9F2-553D-9704-F67F5592578E}"/>
                </a:ext>
              </a:extLst>
            </p:cNvPr>
            <p:cNvSpPr/>
            <p:nvPr/>
          </p:nvSpPr>
          <p:spPr>
            <a:xfrm>
              <a:off x="-9868698" y="4495769"/>
              <a:ext cx="10198813" cy="43408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3" descr="Hierarchy">
              <a:extLst>
                <a:ext uri="{FF2B5EF4-FFF2-40B4-BE49-F238E27FC236}">
                  <a16:creationId xmlns:a16="http://schemas.microsoft.com/office/drawing/2014/main" id="{BD68165C-7EBA-CECC-46B2-F6719DC02DD5}"/>
                </a:ext>
              </a:extLst>
            </p:cNvPr>
            <p:cNvSpPr/>
            <p:nvPr/>
          </p:nvSpPr>
          <p:spPr>
            <a:xfrm>
              <a:off x="-9732901" y="4593438"/>
              <a:ext cx="246904" cy="238746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B3562F5-9C8F-12E6-D672-053AC53363D4}"/>
                </a:ext>
              </a:extLst>
            </p:cNvPr>
            <p:cNvSpPr/>
            <p:nvPr/>
          </p:nvSpPr>
          <p:spPr>
            <a:xfrm>
              <a:off x="-9350198" y="4495769"/>
              <a:ext cx="10198813" cy="434085"/>
            </a:xfrm>
            <a:custGeom>
              <a:avLst/>
              <a:gdLst>
                <a:gd name="connsiteX0" fmla="*/ 0 w 9861831"/>
                <a:gd name="connsiteY0" fmla="*/ 0 h 434085"/>
                <a:gd name="connsiteX1" fmla="*/ 9861831 w 9861831"/>
                <a:gd name="connsiteY1" fmla="*/ 0 h 434085"/>
                <a:gd name="connsiteX2" fmla="*/ 9861831 w 9861831"/>
                <a:gd name="connsiteY2" fmla="*/ 434085 h 434085"/>
                <a:gd name="connsiteX3" fmla="*/ 0 w 9861831"/>
                <a:gd name="connsiteY3" fmla="*/ 434085 h 434085"/>
                <a:gd name="connsiteX4" fmla="*/ 0 w 9861831"/>
                <a:gd name="connsiteY4" fmla="*/ 0 h 43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1831" h="434085">
                  <a:moveTo>
                    <a:pt x="0" y="0"/>
                  </a:moveTo>
                  <a:lnTo>
                    <a:pt x="9861831" y="0"/>
                  </a:lnTo>
                  <a:lnTo>
                    <a:pt x="9861831" y="434085"/>
                  </a:lnTo>
                  <a:lnTo>
                    <a:pt x="0" y="43408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941" tIns="45941" rIns="45941" bIns="45941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>
                  <a:latin typeface="Grandview" panose="020B0502040204020203" pitchFamily="34" charset="0"/>
                </a:rPr>
                <a:t>Conclusion</a:t>
              </a:r>
              <a:endParaRPr lang="en-US" sz="1600" kern="1200" dirty="0">
                <a:latin typeface="Grandview" panose="020B0502040204020203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C712A5E-E361-84E1-3AD7-1A82AAD62202}"/>
              </a:ext>
            </a:extLst>
          </p:cNvPr>
          <p:cNvGrpSpPr/>
          <p:nvPr/>
        </p:nvGrpSpPr>
        <p:grpSpPr>
          <a:xfrm>
            <a:off x="653072" y="5038376"/>
            <a:ext cx="10717313" cy="434085"/>
            <a:chOff x="-9868698" y="5038376"/>
            <a:chExt cx="10717313" cy="43408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E45BA16-2557-FA26-D02C-522F11AC2DFA}"/>
                </a:ext>
              </a:extLst>
            </p:cNvPr>
            <p:cNvSpPr/>
            <p:nvPr/>
          </p:nvSpPr>
          <p:spPr>
            <a:xfrm>
              <a:off x="-9868698" y="5038376"/>
              <a:ext cx="9967374" cy="43408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6" descr="Users">
              <a:extLst>
                <a:ext uri="{FF2B5EF4-FFF2-40B4-BE49-F238E27FC236}">
                  <a16:creationId xmlns:a16="http://schemas.microsoft.com/office/drawing/2014/main" id="{62D2B47C-0FA2-9C88-DA4A-6A28364718D9}"/>
                </a:ext>
              </a:extLst>
            </p:cNvPr>
            <p:cNvSpPr/>
            <p:nvPr/>
          </p:nvSpPr>
          <p:spPr>
            <a:xfrm>
              <a:off x="-9732901" y="5136045"/>
              <a:ext cx="246904" cy="238746"/>
            </a:xfrm>
            <a:prstGeom prst="rect">
              <a:avLst/>
            </a:prstGeom>
            <a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B91D8F4-672E-209E-66AD-81990B1FF43B}"/>
                </a:ext>
              </a:extLst>
            </p:cNvPr>
            <p:cNvSpPr/>
            <p:nvPr/>
          </p:nvSpPr>
          <p:spPr>
            <a:xfrm>
              <a:off x="-9350198" y="5038376"/>
              <a:ext cx="10198813" cy="434085"/>
            </a:xfrm>
            <a:custGeom>
              <a:avLst/>
              <a:gdLst>
                <a:gd name="connsiteX0" fmla="*/ 0 w 9861831"/>
                <a:gd name="connsiteY0" fmla="*/ 0 h 434085"/>
                <a:gd name="connsiteX1" fmla="*/ 9861831 w 9861831"/>
                <a:gd name="connsiteY1" fmla="*/ 0 h 434085"/>
                <a:gd name="connsiteX2" fmla="*/ 9861831 w 9861831"/>
                <a:gd name="connsiteY2" fmla="*/ 434085 h 434085"/>
                <a:gd name="connsiteX3" fmla="*/ 0 w 9861831"/>
                <a:gd name="connsiteY3" fmla="*/ 434085 h 434085"/>
                <a:gd name="connsiteX4" fmla="*/ 0 w 9861831"/>
                <a:gd name="connsiteY4" fmla="*/ 0 h 43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1831" h="434085">
                  <a:moveTo>
                    <a:pt x="0" y="0"/>
                  </a:moveTo>
                  <a:lnTo>
                    <a:pt x="9861831" y="0"/>
                  </a:lnTo>
                  <a:lnTo>
                    <a:pt x="9861831" y="434085"/>
                  </a:lnTo>
                  <a:lnTo>
                    <a:pt x="0" y="43408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941" tIns="45941" rIns="45941" bIns="45941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>
                  <a:latin typeface="Grandview" panose="020B0502040204020203" pitchFamily="34" charset="0"/>
                </a:rPr>
                <a:t>Appendix</a:t>
              </a:r>
              <a:endParaRPr lang="en-US" sz="1600" kern="1200" dirty="0">
                <a:latin typeface="Grandview" panose="020B0502040204020203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F18307D-2C31-4D44-6E4D-0ADE1E4436A9}"/>
              </a:ext>
            </a:extLst>
          </p:cNvPr>
          <p:cNvGrpSpPr/>
          <p:nvPr/>
        </p:nvGrpSpPr>
        <p:grpSpPr>
          <a:xfrm>
            <a:off x="643313" y="5562971"/>
            <a:ext cx="10717313" cy="434085"/>
            <a:chOff x="-9868698" y="5038376"/>
            <a:chExt cx="10717313" cy="43408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3CEEFDF-A8CF-F1F8-B44D-2A3E9956EE71}"/>
                </a:ext>
              </a:extLst>
            </p:cNvPr>
            <p:cNvSpPr/>
            <p:nvPr/>
          </p:nvSpPr>
          <p:spPr>
            <a:xfrm>
              <a:off x="-9868698" y="5038376"/>
              <a:ext cx="9863338" cy="43408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8" name="Rectangle 37" descr="Person with idea with solid fill">
              <a:extLst>
                <a:ext uri="{FF2B5EF4-FFF2-40B4-BE49-F238E27FC236}">
                  <a16:creationId xmlns:a16="http://schemas.microsoft.com/office/drawing/2014/main" id="{549FC647-EC48-EAB0-3B8C-1854D71175B2}"/>
                </a:ext>
              </a:extLst>
            </p:cNvPr>
            <p:cNvSpPr/>
            <p:nvPr/>
          </p:nvSpPr>
          <p:spPr>
            <a:xfrm>
              <a:off x="-9732901" y="5136045"/>
              <a:ext cx="246904" cy="238746"/>
            </a:xfrm>
            <a:prstGeom prst="rect">
              <a:avLst/>
            </a:pr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EBB8BB-74F3-7E7E-B724-D425CCF32839}"/>
                </a:ext>
              </a:extLst>
            </p:cNvPr>
            <p:cNvSpPr/>
            <p:nvPr/>
          </p:nvSpPr>
          <p:spPr>
            <a:xfrm>
              <a:off x="-9350198" y="5038376"/>
              <a:ext cx="10198813" cy="434085"/>
            </a:xfrm>
            <a:custGeom>
              <a:avLst/>
              <a:gdLst>
                <a:gd name="connsiteX0" fmla="*/ 0 w 9861831"/>
                <a:gd name="connsiteY0" fmla="*/ 0 h 434085"/>
                <a:gd name="connsiteX1" fmla="*/ 9861831 w 9861831"/>
                <a:gd name="connsiteY1" fmla="*/ 0 h 434085"/>
                <a:gd name="connsiteX2" fmla="*/ 9861831 w 9861831"/>
                <a:gd name="connsiteY2" fmla="*/ 434085 h 434085"/>
                <a:gd name="connsiteX3" fmla="*/ 0 w 9861831"/>
                <a:gd name="connsiteY3" fmla="*/ 434085 h 434085"/>
                <a:gd name="connsiteX4" fmla="*/ 0 w 9861831"/>
                <a:gd name="connsiteY4" fmla="*/ 0 h 43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1831" h="434085">
                  <a:moveTo>
                    <a:pt x="0" y="0"/>
                  </a:moveTo>
                  <a:lnTo>
                    <a:pt x="9861831" y="0"/>
                  </a:lnTo>
                  <a:lnTo>
                    <a:pt x="9861831" y="434085"/>
                  </a:lnTo>
                  <a:lnTo>
                    <a:pt x="0" y="43408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941" tIns="45941" rIns="45941" bIns="45941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latin typeface="Grandview" panose="020B0502040204020203" pitchFamily="34" charset="0"/>
                </a:rPr>
                <a:t>Questions and Answers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07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06BD704-01C2-4341-B99A-116CC7EC5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FDAF1F71-7644-8769-1788-FD45250A23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225C01B-A296-4FAA-AA46-794F27DF6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894" y="979075"/>
            <a:ext cx="5777024" cy="5074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12DD5-D02D-FE95-2B6E-9641DB0B5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51" y="1352492"/>
            <a:ext cx="4665540" cy="1143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>
                <a:latin typeface="Abadi"/>
              </a:rPr>
              <a:t>EDA with Data Visualization</a:t>
            </a:r>
            <a:endParaRPr lang="en-US" sz="37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713E66-598D-4B8A-9D2A-67C7AF46E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5673" y="979075"/>
            <a:ext cx="0" cy="5074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7047D-B2ED-9C94-EB82-53749CB38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54" y="2662356"/>
            <a:ext cx="4665546" cy="3057911"/>
          </a:xfrm>
        </p:spPr>
        <p:txBody>
          <a:bodyPr>
            <a:normAutofit/>
          </a:bodyPr>
          <a:lstStyle/>
          <a:p>
            <a:r>
              <a:rPr lang="en-GB" dirty="0"/>
              <a:t>Perform exploratory Data Analysis and Feature Engineering using  Pandas  and Matplotlib</a:t>
            </a:r>
          </a:p>
          <a:p>
            <a:pPr lvl="1"/>
            <a:r>
              <a:rPr lang="en-GB" dirty="0"/>
              <a:t>Exploratory Data Analysis</a:t>
            </a:r>
          </a:p>
          <a:p>
            <a:pPr lvl="1"/>
            <a:r>
              <a:rPr lang="en-GB" dirty="0"/>
              <a:t>Preparing Data Feature Engineering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66A90-9525-A37A-ED32-1F04FB9619F9}"/>
              </a:ext>
            </a:extLst>
          </p:cNvPr>
          <p:cNvSpPr txBox="1"/>
          <p:nvPr/>
        </p:nvSpPr>
        <p:spPr>
          <a:xfrm>
            <a:off x="6252386" y="5880864"/>
            <a:ext cx="60960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Data-Science-Specialization-Coursera-/Applied Data Science Capstone/</a:t>
            </a:r>
            <a:r>
              <a:rPr lang="en-US" dirty="0" err="1">
                <a:hlinkClick r:id="rId3"/>
              </a:rPr>
              <a:t>edadataviz</a:t>
            </a:r>
            <a:r>
              <a:rPr lang="en-US" dirty="0">
                <a:hlinkClick r:id="rId3"/>
              </a:rPr>
              <a:t> (2).</a:t>
            </a:r>
            <a:r>
              <a:rPr lang="en-US" dirty="0" err="1">
                <a:hlinkClick r:id="rId3"/>
              </a:rPr>
              <a:t>ipynb</a:t>
            </a:r>
            <a:r>
              <a:rPr lang="en-US" dirty="0">
                <a:hlinkClick r:id="rId3"/>
              </a:rPr>
              <a:t> at main · abbaskhan0345/Data-Science-Specialization-Coursera-</a:t>
            </a:r>
            <a:endParaRPr lang="en-US" dirty="0"/>
          </a:p>
        </p:txBody>
      </p:sp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DAA847B4-AE34-BD94-2716-6FBBF94E2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48577" y="5674649"/>
            <a:ext cx="1183341" cy="118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88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B2FA1-7122-8387-4507-0979D3ADD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US" sz="3300">
                <a:latin typeface="Abadi"/>
              </a:rPr>
              <a:t>EDA with Data Visualization (Visualization)</a:t>
            </a:r>
            <a:endParaRPr lang="en-US" sz="33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97BFFB-28F6-9D41-F702-F8B1F45735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9921434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2514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1BDD5-F646-5AA6-7A22-8D92E9D2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latin typeface="Abadi"/>
              </a:rPr>
              <a:t>EDA with Data Visualization (Feature engineering)</a:t>
            </a:r>
            <a:endParaRPr lang="en-US" sz="3400"/>
          </a:p>
        </p:txBody>
      </p: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45AD378A-AF0B-17A4-1EE8-8AC1A05225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52" r="12526" b="2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A86CF-CFD5-EBB5-2286-5BDB55830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r>
              <a:rPr lang="en-GB" dirty="0"/>
              <a:t>We obtain some preliminary insights about how each important variable would affect the success rate, we selected the features that will be used in success prediction in the future module.</a:t>
            </a:r>
          </a:p>
          <a:p>
            <a:pPr lvl="1"/>
            <a:r>
              <a:rPr lang="en-GB" dirty="0"/>
              <a:t>Create dummy variables to categorical columns</a:t>
            </a:r>
          </a:p>
          <a:p>
            <a:pPr lvl="1"/>
            <a:r>
              <a:rPr lang="en-GB" dirty="0"/>
              <a:t>Cast all numeric columns to float64</a:t>
            </a:r>
          </a:p>
          <a:p>
            <a:pPr lvl="1"/>
            <a:r>
              <a:rPr lang="en-US" dirty="0"/>
              <a:t>Feature engineered </a:t>
            </a:r>
            <a:r>
              <a:rPr lang="en-US" dirty="0" err="1"/>
              <a:t>dataframe</a:t>
            </a:r>
            <a:r>
              <a:rPr lang="en-US" dirty="0"/>
              <a:t> was saved to csv file</a:t>
            </a:r>
          </a:p>
        </p:txBody>
      </p:sp>
    </p:spTree>
    <p:extLst>
      <p:ext uri="{BB962C8B-B14F-4D97-AF65-F5344CB8AC3E}">
        <p14:creationId xmlns:p14="http://schemas.microsoft.com/office/powerpoint/2010/main" val="1588551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DFDC1-D117-22BE-4926-12C4142E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latin typeface="Abadi"/>
              </a:rPr>
              <a:t>EDA with SQL</a:t>
            </a:r>
            <a:br>
              <a:rPr lang="en-US" sz="3400"/>
            </a:br>
            <a:endParaRPr lang="en-US" sz="340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F646A56-E616-1D53-35BB-88AC0C604E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72" r="46245" b="-1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6199F-0955-D578-B4A2-DFFC2A0F0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r>
              <a:rPr lang="en-GB" dirty="0"/>
              <a:t>In EDA with </a:t>
            </a:r>
            <a:r>
              <a:rPr lang="en-GB" dirty="0" err="1"/>
              <a:t>sql</a:t>
            </a:r>
            <a:r>
              <a:rPr lang="en-GB" dirty="0"/>
              <a:t> I:</a:t>
            </a:r>
          </a:p>
          <a:p>
            <a:pPr lvl="1"/>
            <a:r>
              <a:rPr lang="en-GB" dirty="0"/>
              <a:t>Understand the </a:t>
            </a:r>
            <a:r>
              <a:rPr lang="en-GB" dirty="0" err="1"/>
              <a:t>Spacex</a:t>
            </a:r>
            <a:r>
              <a:rPr lang="en-GB" dirty="0"/>
              <a:t> </a:t>
            </a:r>
            <a:r>
              <a:rPr lang="en-GB" dirty="0" err="1"/>
              <a:t>DataSet</a:t>
            </a:r>
            <a:endParaRPr lang="en-GB" dirty="0"/>
          </a:p>
          <a:p>
            <a:pPr lvl="1"/>
            <a:r>
              <a:rPr lang="en-GB" dirty="0"/>
              <a:t>Loaded the dataset into the corresponding table in a Db2 database</a:t>
            </a:r>
          </a:p>
          <a:p>
            <a:pPr lvl="1"/>
            <a:r>
              <a:rPr lang="en-GB" dirty="0"/>
              <a:t>Executed SQL queries to answer relative questions about data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4A0CA-15BD-75A9-82F9-42C96E35A02E}"/>
              </a:ext>
            </a:extLst>
          </p:cNvPr>
          <p:cNvSpPr txBox="1"/>
          <p:nvPr/>
        </p:nvSpPr>
        <p:spPr>
          <a:xfrm>
            <a:off x="6167718" y="5739849"/>
            <a:ext cx="609600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Data-Science-Specialization-Coursera-/Applied Data Science Capstone/</a:t>
            </a:r>
            <a:r>
              <a:rPr lang="en-US" dirty="0" err="1">
                <a:hlinkClick r:id="rId3"/>
              </a:rPr>
              <a:t>jupyter</a:t>
            </a:r>
            <a:r>
              <a:rPr lang="en-US" dirty="0">
                <a:hlinkClick r:id="rId3"/>
              </a:rPr>
              <a:t>-labs-</a:t>
            </a:r>
            <a:r>
              <a:rPr lang="en-US" dirty="0" err="1">
                <a:hlinkClick r:id="rId3"/>
              </a:rPr>
              <a:t>eda</a:t>
            </a:r>
            <a:r>
              <a:rPr lang="en-US" dirty="0">
                <a:hlinkClick r:id="rId3"/>
              </a:rPr>
              <a:t>-</a:t>
            </a:r>
            <a:r>
              <a:rPr lang="en-US" dirty="0" err="1">
                <a:hlinkClick r:id="rId3"/>
              </a:rPr>
              <a:t>sql-coursera_sqllite.ipynb</a:t>
            </a:r>
            <a:r>
              <a:rPr lang="en-US" dirty="0">
                <a:hlinkClick r:id="rId3"/>
              </a:rPr>
              <a:t> at main · abbaskhan0345/Data-Science-Specialization-Coursera-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548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 descr="Rocket launch">
            <a:extLst>
              <a:ext uri="{FF2B5EF4-FFF2-40B4-BE49-F238E27FC236}">
                <a16:creationId xmlns:a16="http://schemas.microsoft.com/office/drawing/2014/main" id="{B1FA9150-C44B-6431-3D9B-00F0DA0354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36061" r="8491" b="-1"/>
          <a:stretch>
            <a:fillRect/>
          </a:stretch>
        </p:blipFill>
        <p:spPr>
          <a:xfrm>
            <a:off x="-4704" y="10"/>
            <a:ext cx="56967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7017262-EEEC-4F5E-917D-A55E68A11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375" y="-480370"/>
            <a:ext cx="4735963" cy="569671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A86E5C-DD1E-2061-0069-FFDA7A713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19" y="1371601"/>
            <a:ext cx="4023360" cy="267148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EDA with SQL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3EDAAA-869E-4AA2-A7CE-BF2C0259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18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9D0FA-3F43-E7EF-0A3A-784523465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4298" y="1031002"/>
            <a:ext cx="6030490" cy="526692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 dirty="0"/>
              <a:t>The following steps were performed in EDA via SQL:</a:t>
            </a:r>
          </a:p>
          <a:p>
            <a:pPr marL="608076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100" dirty="0"/>
              <a:t>Downloaded the datasets</a:t>
            </a:r>
          </a:p>
          <a:p>
            <a:pPr marL="608076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100" dirty="0"/>
              <a:t>Connected to the database with sqlite3</a:t>
            </a:r>
          </a:p>
          <a:p>
            <a:pPr marL="608076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100" dirty="0"/>
              <a:t>Displayed the names of the unique launch sites in the space mission</a:t>
            </a:r>
          </a:p>
          <a:p>
            <a:pPr marL="608076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100" dirty="0"/>
              <a:t>Displayed 5 records where launch sites begin with the string 'CCA'</a:t>
            </a:r>
          </a:p>
          <a:p>
            <a:pPr marL="608076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100" dirty="0"/>
              <a:t>Displayed the total payload mass carried by boosters launched by NASA (CRS)</a:t>
            </a:r>
          </a:p>
          <a:p>
            <a:pPr marL="608076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100" dirty="0"/>
              <a:t>Displayed average payload mass carried by booster version F9 v1.1</a:t>
            </a:r>
          </a:p>
          <a:p>
            <a:pPr marL="608076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100" dirty="0"/>
              <a:t>Listed the date when the first </a:t>
            </a:r>
            <a:r>
              <a:rPr lang="en-GB" sz="1100" dirty="0" err="1"/>
              <a:t>succesful</a:t>
            </a:r>
            <a:r>
              <a:rPr lang="en-GB" sz="1100" dirty="0"/>
              <a:t> landing outcome in ground pad was </a:t>
            </a:r>
            <a:r>
              <a:rPr lang="en-GB" sz="1100" dirty="0" err="1"/>
              <a:t>acheived</a:t>
            </a:r>
            <a:r>
              <a:rPr lang="en-GB" sz="1100" dirty="0"/>
              <a:t>.</a:t>
            </a:r>
          </a:p>
          <a:p>
            <a:pPr marL="608076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100" dirty="0"/>
              <a:t>Listed the names of the boosters which have success in drone ship and have payload mass greater than 4000 but less than 6000</a:t>
            </a:r>
          </a:p>
          <a:p>
            <a:pPr marL="608076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100" dirty="0"/>
              <a:t>Listed the total number of successful and failure mission outcomes</a:t>
            </a:r>
          </a:p>
          <a:p>
            <a:pPr marL="608076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100" dirty="0"/>
              <a:t>Listed all the </a:t>
            </a:r>
            <a:r>
              <a:rPr lang="en-GB" sz="1100" dirty="0" err="1"/>
              <a:t>booster_versions</a:t>
            </a:r>
            <a:r>
              <a:rPr lang="en-GB" sz="1100" dirty="0"/>
              <a:t> that have carried the maximum payload mass, using a subquery with a suitable aggregate function.</a:t>
            </a:r>
          </a:p>
          <a:p>
            <a:pPr marL="608076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100" dirty="0"/>
              <a:t>List the records which will display the month names, failure </a:t>
            </a:r>
            <a:r>
              <a:rPr lang="en-GB" sz="1100" dirty="0" err="1"/>
              <a:t>landing_outcomes</a:t>
            </a:r>
            <a:r>
              <a:rPr lang="en-GB" sz="1100" dirty="0"/>
              <a:t> in drone ship ,booster versions, </a:t>
            </a:r>
            <a:r>
              <a:rPr lang="en-GB" sz="1100" dirty="0" err="1"/>
              <a:t>launch_site</a:t>
            </a:r>
            <a:r>
              <a:rPr lang="en-GB" sz="1100" dirty="0"/>
              <a:t> for the months in year 2015.</a:t>
            </a:r>
          </a:p>
          <a:p>
            <a:pPr marL="608076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100" dirty="0"/>
              <a:t>Rank the count of landing outcomes (such as Failure (drone ship) or Success (ground pad)) between the date 2010-06-04 and 2017-03-20, in descending order.</a:t>
            </a:r>
          </a:p>
          <a:p>
            <a:pPr marL="608076" lvl="1" indent="-342900">
              <a:lnSpc>
                <a:spcPct val="110000"/>
              </a:lnSpc>
              <a:buFont typeface="+mj-lt"/>
              <a:buAutoNum type="arabicPeriod"/>
            </a:pPr>
            <a:endParaRPr lang="en-GB" sz="1100" dirty="0"/>
          </a:p>
          <a:p>
            <a:pPr marL="608076" lvl="1" indent="-342900">
              <a:lnSpc>
                <a:spcPct val="110000"/>
              </a:lnSpc>
              <a:buFont typeface="+mj-lt"/>
              <a:buAutoNum type="arabicPeriod"/>
            </a:pPr>
            <a:endParaRPr lang="en-US" sz="1100" dirty="0"/>
          </a:p>
          <a:p>
            <a:pPr marL="608076" lvl="1" indent="-342900">
              <a:lnSpc>
                <a:spcPct val="110000"/>
              </a:lnSpc>
              <a:buFont typeface="+mj-lt"/>
              <a:buAutoNum type="arabicPeriod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72236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C3D5A-39A3-144D-C207-813C6BA3D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>
                <a:latin typeface="Abadi"/>
              </a:rPr>
              <a:t>Build an Interactive Map with Folium</a:t>
            </a:r>
            <a:br>
              <a:rPr lang="en-US" sz="2500"/>
            </a:br>
            <a:endParaRPr lang="en-US" sz="2500"/>
          </a:p>
        </p:txBody>
      </p:sp>
      <p:pic>
        <p:nvPicPr>
          <p:cNvPr id="5" name="Picture 4" descr="World map with flight paths">
            <a:extLst>
              <a:ext uri="{FF2B5EF4-FFF2-40B4-BE49-F238E27FC236}">
                <a16:creationId xmlns:a16="http://schemas.microsoft.com/office/drawing/2014/main" id="{E16CE1A5-E0E1-4AD7-96D2-FB79EF9C24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05" r="29550" b="1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8E68A-1679-FB5F-0C5F-38EA61485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214282"/>
            <a:ext cx="6034187" cy="408364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400" dirty="0"/>
              <a:t>This lab contains the following tasks we have performed:</a:t>
            </a:r>
          </a:p>
          <a:p>
            <a:pPr lvl="1">
              <a:lnSpc>
                <a:spcPct val="110000"/>
              </a:lnSpc>
            </a:pPr>
            <a:r>
              <a:rPr lang="en-GB" sz="1400" b="1" dirty="0"/>
              <a:t>TASK 1:</a:t>
            </a:r>
            <a:r>
              <a:rPr lang="en-GB" sz="1400" dirty="0"/>
              <a:t> Mark all launch sites on a map</a:t>
            </a:r>
          </a:p>
          <a:p>
            <a:pPr lvl="1">
              <a:lnSpc>
                <a:spcPct val="110000"/>
              </a:lnSpc>
            </a:pPr>
            <a:r>
              <a:rPr lang="en-GB" sz="1400" b="1" dirty="0"/>
              <a:t>TASK 2:</a:t>
            </a:r>
            <a:r>
              <a:rPr lang="en-GB" sz="1400" dirty="0"/>
              <a:t> Mark the success/failed launches for each site on the map</a:t>
            </a:r>
          </a:p>
          <a:p>
            <a:pPr lvl="1">
              <a:lnSpc>
                <a:spcPct val="110000"/>
              </a:lnSpc>
            </a:pPr>
            <a:r>
              <a:rPr lang="en-GB" sz="1400" b="1" dirty="0"/>
              <a:t>TASK 3:</a:t>
            </a:r>
            <a:r>
              <a:rPr lang="en-GB" sz="1400" dirty="0"/>
              <a:t> Calculate the distances between a launch site to its proximities</a:t>
            </a:r>
          </a:p>
          <a:p>
            <a:pPr>
              <a:lnSpc>
                <a:spcPct val="110000"/>
              </a:lnSpc>
            </a:pPr>
            <a:r>
              <a:rPr lang="en-GB" sz="1400" dirty="0"/>
              <a:t>After plotting the distance lines to the proximities, we answer the following questions easily:</a:t>
            </a:r>
          </a:p>
          <a:p>
            <a:pPr lvl="1">
              <a:lnSpc>
                <a:spcPct val="110000"/>
              </a:lnSpc>
            </a:pPr>
            <a:r>
              <a:rPr lang="en-GB" sz="1400" dirty="0"/>
              <a:t>Are launch sites in close proximity to railways? YES</a:t>
            </a:r>
          </a:p>
          <a:p>
            <a:pPr lvl="1">
              <a:lnSpc>
                <a:spcPct val="110000"/>
              </a:lnSpc>
            </a:pPr>
            <a:r>
              <a:rPr lang="en-GB" sz="1400" dirty="0"/>
              <a:t>Are launch sites in close proximity to highways? YES</a:t>
            </a:r>
          </a:p>
          <a:p>
            <a:pPr lvl="1">
              <a:lnSpc>
                <a:spcPct val="110000"/>
              </a:lnSpc>
            </a:pPr>
            <a:r>
              <a:rPr lang="en-GB" sz="1400" dirty="0"/>
              <a:t>Are launch sites in close proximity to coastline? YES</a:t>
            </a:r>
          </a:p>
          <a:p>
            <a:pPr lvl="1">
              <a:lnSpc>
                <a:spcPct val="110000"/>
              </a:lnSpc>
            </a:pPr>
            <a:r>
              <a:rPr lang="en-GB" sz="1400" dirty="0"/>
              <a:t>Do launch sites keep certain distance away from cities? YES</a:t>
            </a: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FBE61-C6BD-F3D8-AFC6-2D350A9F719A}"/>
              </a:ext>
            </a:extLst>
          </p:cNvPr>
          <p:cNvSpPr txBox="1"/>
          <p:nvPr/>
        </p:nvSpPr>
        <p:spPr>
          <a:xfrm>
            <a:off x="6163235" y="5787188"/>
            <a:ext cx="609600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Data-Science-Specialization-Coursera-/Applied Data Science Capstone/</a:t>
            </a:r>
            <a:r>
              <a:rPr lang="en-US" dirty="0" err="1">
                <a:hlinkClick r:id="rId3"/>
              </a:rPr>
              <a:t>lab_jupyter_launch_site_location.ipynb</a:t>
            </a:r>
            <a:r>
              <a:rPr lang="en-US" dirty="0">
                <a:hlinkClick r:id="rId3"/>
              </a:rPr>
              <a:t> at main · abbaskhan0345/Data-Science-Specialization-Coursera-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28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80469-01DC-1AC7-5DF0-F7CA2F8A5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>
                <a:latin typeface="Abadi"/>
              </a:rPr>
              <a:t>Build a Dashboard with </a:t>
            </a:r>
            <a:r>
              <a:rPr lang="en-US" sz="3400" dirty="0" err="1">
                <a:latin typeface="Abadi"/>
              </a:rPr>
              <a:t>Plotly</a:t>
            </a:r>
            <a:r>
              <a:rPr lang="en-US" sz="3400" dirty="0">
                <a:latin typeface="Abadi"/>
              </a:rPr>
              <a:t> Dash</a:t>
            </a:r>
            <a:endParaRPr lang="en-US" sz="34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75845-0AA0-53B8-FC92-864709546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800" b="1" dirty="0"/>
              <a:t>• Built a </a:t>
            </a:r>
            <a:r>
              <a:rPr lang="en-GB" sz="800" b="1" dirty="0" err="1"/>
              <a:t>Plotly</a:t>
            </a:r>
            <a:r>
              <a:rPr lang="en-GB" sz="800" b="1" dirty="0"/>
              <a:t> Dash web application to perform interactive visual analytics on SpaceX launch</a:t>
            </a:r>
          </a:p>
          <a:p>
            <a:pPr>
              <a:lnSpc>
                <a:spcPct val="110000"/>
              </a:lnSpc>
            </a:pPr>
            <a:r>
              <a:rPr lang="en-GB" sz="800" b="1" dirty="0"/>
              <a:t>data in real-time. Added Launch Site Drop-down, Pie Chart, Payload range slide, and a</a:t>
            </a:r>
          </a:p>
          <a:p>
            <a:pPr>
              <a:lnSpc>
                <a:spcPct val="110000"/>
              </a:lnSpc>
            </a:pPr>
            <a:r>
              <a:rPr lang="en-GB" sz="800" b="1" dirty="0"/>
              <a:t>Scatter chart to the Dashboard.</a:t>
            </a:r>
          </a:p>
          <a:p>
            <a:pPr>
              <a:lnSpc>
                <a:spcPct val="110000"/>
              </a:lnSpc>
            </a:pPr>
            <a:r>
              <a:rPr lang="en-GB" sz="800" b="1" dirty="0"/>
              <a:t>1. Added a Launch Site Drop-down Input component to the dashboard to provide an ability to filter</a:t>
            </a:r>
          </a:p>
          <a:p>
            <a:pPr>
              <a:lnSpc>
                <a:spcPct val="110000"/>
              </a:lnSpc>
            </a:pPr>
            <a:r>
              <a:rPr lang="en-GB" sz="800" b="1" dirty="0"/>
              <a:t>Dashboard visual by all launch sites or a particular launch site</a:t>
            </a:r>
          </a:p>
          <a:p>
            <a:pPr>
              <a:lnSpc>
                <a:spcPct val="110000"/>
              </a:lnSpc>
            </a:pPr>
            <a:r>
              <a:rPr lang="en-GB" sz="800" b="1" dirty="0"/>
              <a:t>2. Added a Pie Chart to the Dashboard to show total success launches when ‘All Sites’ is selected and</a:t>
            </a:r>
          </a:p>
          <a:p>
            <a:pPr>
              <a:lnSpc>
                <a:spcPct val="110000"/>
              </a:lnSpc>
            </a:pPr>
            <a:r>
              <a:rPr lang="en-GB" sz="800" b="1" dirty="0"/>
              <a:t>show success and failed counts when a particular site is selected</a:t>
            </a:r>
          </a:p>
          <a:p>
            <a:pPr>
              <a:lnSpc>
                <a:spcPct val="110000"/>
              </a:lnSpc>
            </a:pPr>
            <a:r>
              <a:rPr lang="en-GB" sz="800" b="1" dirty="0"/>
              <a:t>3. Added a Payload range slider to the Dashboard to easily select different payload ranges to identify</a:t>
            </a:r>
          </a:p>
          <a:p>
            <a:pPr>
              <a:lnSpc>
                <a:spcPct val="110000"/>
              </a:lnSpc>
            </a:pPr>
            <a:r>
              <a:rPr lang="en-GB" sz="800" b="1" dirty="0"/>
              <a:t>visual patterns</a:t>
            </a:r>
          </a:p>
          <a:p>
            <a:pPr>
              <a:lnSpc>
                <a:spcPct val="110000"/>
              </a:lnSpc>
            </a:pPr>
            <a:r>
              <a:rPr lang="en-GB" sz="800" b="1" dirty="0"/>
              <a:t>4. Added a Scatter chart to observe how payload may be correlated with mission outcomes for selected</a:t>
            </a:r>
          </a:p>
          <a:p>
            <a:pPr>
              <a:lnSpc>
                <a:spcPct val="110000"/>
              </a:lnSpc>
            </a:pPr>
            <a:r>
              <a:rPr lang="en-GB" sz="800" b="1" dirty="0"/>
              <a:t>site(s). The </a:t>
            </a:r>
            <a:r>
              <a:rPr lang="en-GB" sz="800" b="1" dirty="0" err="1"/>
              <a:t>color</a:t>
            </a:r>
            <a:r>
              <a:rPr lang="en-GB" sz="800" b="1" dirty="0"/>
              <a:t>-label Booster version on each scatter point provided missions outcomes with</a:t>
            </a:r>
          </a:p>
          <a:p>
            <a:pPr>
              <a:lnSpc>
                <a:spcPct val="110000"/>
              </a:lnSpc>
            </a:pPr>
            <a:r>
              <a:rPr lang="en-GB" sz="800" b="1" dirty="0"/>
              <a:t>different boosters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32B4E91E-5E84-A546-7F3C-CCEE25A361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84" r="33549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977FF8-C64A-88AD-3575-5C400D994218}"/>
              </a:ext>
            </a:extLst>
          </p:cNvPr>
          <p:cNvSpPr txBox="1"/>
          <p:nvPr/>
        </p:nvSpPr>
        <p:spPr>
          <a:xfrm>
            <a:off x="6231935" y="6000612"/>
            <a:ext cx="609523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Data-Science-Specialization-Coursera-/Applied Data Science Capstone/spacex-dash-app.py at main · abbaskhan0345/Data-Science-Specialization-Coursera-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3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613F8-207F-F7AE-6DCB-8EB4DED1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>
                <a:latin typeface="Abadi"/>
              </a:rPr>
              <a:t>Build a Dashboard with </a:t>
            </a:r>
            <a:r>
              <a:rPr lang="en-US" sz="3400" dirty="0" err="1">
                <a:latin typeface="Abadi"/>
              </a:rPr>
              <a:t>Plotly</a:t>
            </a:r>
            <a:r>
              <a:rPr lang="en-US" sz="3400" dirty="0">
                <a:latin typeface="Abadi"/>
              </a:rPr>
              <a:t> Dash</a:t>
            </a:r>
            <a:endParaRPr lang="en-US" sz="3400" dirty="0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127C5DC-9B56-6DC3-EEF7-73C572A1D8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9978" b="-445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B19EB-4570-83B7-338B-96C99CEC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1400" b="1"/>
              <a:t>• Dashboard helped answer following questions:</a:t>
            </a:r>
          </a:p>
          <a:p>
            <a:pPr>
              <a:lnSpc>
                <a:spcPct val="110000"/>
              </a:lnSpc>
            </a:pPr>
            <a:r>
              <a:rPr lang="en-GB" sz="1400" b="1"/>
              <a:t>1. Which site has the largest successful launches? KSC LC-39A with 10</a:t>
            </a:r>
          </a:p>
          <a:p>
            <a:pPr>
              <a:lnSpc>
                <a:spcPct val="110000"/>
              </a:lnSpc>
            </a:pPr>
            <a:r>
              <a:rPr lang="en-GB" sz="1400" b="1"/>
              <a:t>2. Which site has the highest launch success rate? KSC LC-39A with 76.9% success</a:t>
            </a:r>
          </a:p>
          <a:p>
            <a:pPr>
              <a:lnSpc>
                <a:spcPct val="110000"/>
              </a:lnSpc>
            </a:pPr>
            <a:r>
              <a:rPr lang="en-GB" sz="1400" b="1"/>
              <a:t>3. Which payload range(s) has the highest launch success rate? 2000 – 5000 kg</a:t>
            </a:r>
          </a:p>
          <a:p>
            <a:pPr>
              <a:lnSpc>
                <a:spcPct val="110000"/>
              </a:lnSpc>
            </a:pPr>
            <a:r>
              <a:rPr lang="en-GB" sz="1400" b="1"/>
              <a:t>4. Which payload range(s) has the lowest launch success rate? 0-2000 and 5500 - 7000</a:t>
            </a:r>
          </a:p>
          <a:p>
            <a:pPr>
              <a:lnSpc>
                <a:spcPct val="110000"/>
              </a:lnSpc>
            </a:pPr>
            <a:r>
              <a:rPr lang="en-GB" sz="1400" b="1"/>
              <a:t>5. Which F9 Booster version (v1.0, v1.1, FT, B4, B5, etc.) has the highest launch success rate? FT</a:t>
            </a:r>
            <a:endParaRPr lang="en-US" sz="1400" b="1"/>
          </a:p>
          <a:p>
            <a:pPr>
              <a:lnSpc>
                <a:spcPct val="110000"/>
              </a:lnSpc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050939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891A9-D87B-6E1E-622D-7664F30D6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2652779" cy="4150811"/>
          </a:xfrm>
        </p:spPr>
        <p:txBody>
          <a:bodyPr>
            <a:normAutofit/>
          </a:bodyPr>
          <a:lstStyle/>
          <a:p>
            <a:r>
              <a:rPr lang="en-US" sz="2900">
                <a:latin typeface="Abadi"/>
              </a:rPr>
              <a:t>Predictive Analysis (Classification)</a:t>
            </a:r>
            <a:endParaRPr lang="en-US" sz="290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85A180-17F0-9F5F-51D9-6D242E788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7200C4-069E-258A-4F7B-B553E02E6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4100786"/>
              </p:ext>
            </p:extLst>
          </p:nvPr>
        </p:nvGraphicFramePr>
        <p:xfrm>
          <a:off x="4045291" y="1371600"/>
          <a:ext cx="7485718" cy="49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DCBEE96-6992-A72C-C6B1-393F32D27537}"/>
              </a:ext>
            </a:extLst>
          </p:cNvPr>
          <p:cNvSpPr txBox="1"/>
          <p:nvPr/>
        </p:nvSpPr>
        <p:spPr>
          <a:xfrm>
            <a:off x="-64477" y="6325465"/>
            <a:ext cx="609600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dirty="0">
                <a:hlinkClick r:id="rId7"/>
              </a:rPr>
              <a:t>Data-Science-Specialization-Coursera-/Applied Data Science Capstone/</a:t>
            </a:r>
            <a:r>
              <a:rPr lang="en-GB" dirty="0" err="1">
                <a:hlinkClick r:id="rId7"/>
              </a:rPr>
              <a:t>SpaceX_Machine</a:t>
            </a:r>
            <a:r>
              <a:rPr lang="en-GB" dirty="0">
                <a:hlinkClick r:id="rId7"/>
              </a:rPr>
              <a:t> Learning Prediction_Part_5.ipynb at main · abbaskhan0345/Data-Science-Specialization-Coursera-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64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8237CB-7D83-DC7A-B7F3-1FB6C07AA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112" b="1"/>
          <a:stretch>
            <a:fillRect/>
          </a:stretch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84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gled shot of pen on a graph">
            <a:extLst>
              <a:ext uri="{FF2B5EF4-FFF2-40B4-BE49-F238E27FC236}">
                <a16:creationId xmlns:a16="http://schemas.microsoft.com/office/drawing/2014/main" id="{553A140E-4ED0-D188-3EFE-FC3FA2B7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41" b="6290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71DAC-CFD0-31B1-BD28-600A7902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21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983080A-6551-4451-BD82-99B048897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rget with various rings of accuracy">
            <a:extLst>
              <a:ext uri="{FF2B5EF4-FFF2-40B4-BE49-F238E27FC236}">
                <a16:creationId xmlns:a16="http://schemas.microsoft.com/office/drawing/2014/main" id="{28CFE098-5AE1-EB48-92CE-26C0355905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15731"/>
          <a:stretch>
            <a:fillRect/>
          </a:stretch>
        </p:blipFill>
        <p:spPr>
          <a:xfrm>
            <a:off x="20" y="10"/>
            <a:ext cx="12191980" cy="68579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EFBD9-DC33-EC4D-6C5E-631D0AED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909456"/>
            <a:ext cx="7393922" cy="30664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Inside Drawn from EDA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382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A8A44-FE3F-1218-F398-918EC14A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US">
                <a:latin typeface="Abadi"/>
              </a:rPr>
              <a:t>Flight Number vs. Launch Site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8CD2A-92F9-11CF-C5A2-23575E0A2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93" y="2341506"/>
            <a:ext cx="6432157" cy="3199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C82CE-BC49-5AFE-0BD1-D672A1309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As we can see most of the flight are done from </a:t>
            </a:r>
            <a:r>
              <a:rPr lang="en-US" b="1" dirty="0"/>
              <a:t>CCAFS SLC 40. </a:t>
            </a:r>
            <a:r>
              <a:rPr lang="en-US" dirty="0"/>
              <a:t>With the approximately equal number of  class 0 and 1.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For the least number of flight that are launch from </a:t>
            </a:r>
            <a:r>
              <a:rPr lang="en-US" b="1" dirty="0"/>
              <a:t>VAFB SLC 4E</a:t>
            </a:r>
            <a:r>
              <a:rPr lang="en-US" dirty="0"/>
              <a:t>. With only 3 class 0 and 9 class 1.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 With the most successful the KSC LC 39A class 1 and less equal to 5 class 0.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511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2DB7D-D160-C5D2-F5B5-D6271F0AF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93" y="4895273"/>
            <a:ext cx="3550790" cy="1476533"/>
          </a:xfrm>
        </p:spPr>
        <p:txBody>
          <a:bodyPr anchor="ctr">
            <a:normAutofit/>
          </a:bodyPr>
          <a:lstStyle/>
          <a:p>
            <a:r>
              <a:rPr lang="en-US" sz="3600">
                <a:latin typeface="Abadi"/>
              </a:rPr>
              <a:t>Payload vs. Launch Site</a:t>
            </a:r>
            <a:endParaRPr lang="en-US" sz="3600"/>
          </a:p>
        </p:txBody>
      </p:sp>
      <p:pic>
        <p:nvPicPr>
          <p:cNvPr id="5" name="Picture 4" descr="A graph with orange and blue dots&#10;&#10;AI-generated content may be incorrect.">
            <a:extLst>
              <a:ext uri="{FF2B5EF4-FFF2-40B4-BE49-F238E27FC236}">
                <a16:creationId xmlns:a16="http://schemas.microsoft.com/office/drawing/2014/main" id="{068ECA7D-5798-EA54-58D8-7DF78DA1D1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01" r="8704"/>
          <a:stretch>
            <a:fillRect/>
          </a:stretch>
        </p:blipFill>
        <p:spPr>
          <a:xfrm>
            <a:off x="660991" y="10"/>
            <a:ext cx="10870017" cy="465155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60992" y="4651571"/>
            <a:ext cx="10869326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BE2C9-29D4-F148-668D-909BEFE95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777" y="4895270"/>
            <a:ext cx="6658234" cy="1476541"/>
          </a:xfrm>
        </p:spPr>
        <p:txBody>
          <a:bodyPr anchor="ctr">
            <a:normAutofit/>
          </a:bodyPr>
          <a:lstStyle/>
          <a:p>
            <a:r>
              <a:rPr lang="en-US" dirty="0"/>
              <a:t>When the payload mass increases the chances of failure relatively increases. But that is not always the case. </a:t>
            </a:r>
          </a:p>
        </p:txBody>
      </p:sp>
    </p:spTree>
    <p:extLst>
      <p:ext uri="{BB962C8B-B14F-4D97-AF65-F5344CB8AC3E}">
        <p14:creationId xmlns:p14="http://schemas.microsoft.com/office/powerpoint/2010/main" val="2884977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AB9A6-1765-F971-8265-30984736D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Success Rate vs. Orbit Type</a:t>
            </a:r>
          </a:p>
        </p:txBody>
      </p:sp>
      <p:pic>
        <p:nvPicPr>
          <p:cNvPr id="7" name="Content Placeholder 6" descr="A graph of a graph showing the average launch success&#10;&#10;AI-generated content may be incorrect.">
            <a:extLst>
              <a:ext uri="{FF2B5EF4-FFF2-40B4-BE49-F238E27FC236}">
                <a16:creationId xmlns:a16="http://schemas.microsoft.com/office/drawing/2014/main" id="{07113B5C-DDB7-2372-BECA-2B5A7419B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627" y="1950998"/>
            <a:ext cx="6604833" cy="38805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36FB6D-5F9D-B3A5-585A-1FD388435EB4}"/>
              </a:ext>
            </a:extLst>
          </p:cNvPr>
          <p:cNvSpPr txBox="1"/>
          <p:nvPr/>
        </p:nvSpPr>
        <p:spPr>
          <a:xfrm>
            <a:off x="6915150" y="2256287"/>
            <a:ext cx="4563618" cy="3760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orbit also effect the success of the launch as we can see the GTO, ISS and VLEO has highest success rate while the ES-L1, GEO, HEO and SO has very little success rate.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397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9C8A2-2512-B49A-389B-0D9933885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442" y="4474103"/>
            <a:ext cx="7031117" cy="9339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/>
              <a:t>Flight Number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F066B-FE92-C397-B35B-475E34FEC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0442" y="5765290"/>
            <a:ext cx="7031117" cy="6407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1500" b="1" cap="all" spc="300"/>
              <a:t>The same effect of orbit type is can be seen the here in the following class.</a:t>
            </a:r>
          </a:p>
        </p:txBody>
      </p:sp>
      <p:pic>
        <p:nvPicPr>
          <p:cNvPr id="5" name="Picture 4" descr="A graph with blue and orange dots&#10;&#10;AI-generated content may be incorrect.">
            <a:extLst>
              <a:ext uri="{FF2B5EF4-FFF2-40B4-BE49-F238E27FC236}">
                <a16:creationId xmlns:a16="http://schemas.microsoft.com/office/drawing/2014/main" id="{4C82158B-3C0B-EA7C-8276-E25929DA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11" y="166419"/>
            <a:ext cx="8588377" cy="461625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3FCC9E-47A2-69B7-68E7-7FA95EAD5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1680" y="5662526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450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5AE2A-1B53-253B-CA66-6234BDC53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Payload vs. Orbit 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37244-8AFB-BE55-9E03-B4022A412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4130979"/>
            <a:ext cx="2983229" cy="11602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1500" b="1" cap="all" spc="300"/>
              <a:t>The mass is different for every type of orbit for it successful.</a:t>
            </a:r>
          </a:p>
        </p:txBody>
      </p:sp>
      <p:pic>
        <p:nvPicPr>
          <p:cNvPr id="5" name="Picture 4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C2DD545B-8CD6-BBD8-556B-77D07CAF9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507" y="1031001"/>
            <a:ext cx="8455895" cy="454504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779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C5C70-FD31-155D-26FB-8B31B9A2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Launch Success Yearly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BFDBC-99F3-3FDA-9CEB-A2DF67B43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4130979"/>
            <a:ext cx="2983229" cy="11602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1500" b="1" cap="all" spc="300"/>
              <a:t>As we can see that the success trend is going high with time.</a:t>
            </a:r>
          </a:p>
        </p:txBody>
      </p:sp>
      <p:pic>
        <p:nvPicPr>
          <p:cNvPr id="7" name="Picture 6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64715CEF-015B-3D25-6B32-8182CEBF9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974" y="685799"/>
            <a:ext cx="8673413" cy="472701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285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9F01B-05D2-2B4E-88F8-D9D200DE1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All Launch Site Names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92F0BB-D7B5-AFF5-C10B-25BA54430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9100" y="1412513"/>
            <a:ext cx="7290648" cy="397340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05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A7104-3DC4-FB99-671E-9E09BA6F2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Launch Site Names Begin with 'CCA'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55F43A-C0D9-8209-5D38-5D331F292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5847" y="860620"/>
            <a:ext cx="8197829" cy="498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86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5356-A45B-2195-47E0-85DCB479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9D4F1-4C32-F67B-FF72-AC90D2400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%</a:t>
            </a:r>
            <a:r>
              <a:rPr lang="en-GB" b="1" dirty="0" err="1"/>
              <a:t>sql</a:t>
            </a:r>
            <a:r>
              <a:rPr lang="en-GB" dirty="0"/>
              <a:t> select sum(PAYLOAD_MASS__KG_) as ' Payload mass carried by boosters launched by NASA (CRS)' from SPACEXTBL  where Customer = 'NASA (CRS)';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2706D-7B08-3890-9200-53CD9545D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57" y="3744744"/>
            <a:ext cx="12192000" cy="305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7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415E3-3C50-64C4-3DA0-8F2D85F4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53" y="914400"/>
            <a:ext cx="3675888" cy="1922929"/>
          </a:xfrm>
        </p:spPr>
        <p:txBody>
          <a:bodyPr anchor="t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5F4E67-4DB9-8422-13E5-B36FD48EC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7E0BEA82-C6A7-8B62-8C1A-02A03EDF9F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3529371"/>
              </p:ext>
            </p:extLst>
          </p:nvPr>
        </p:nvGraphicFramePr>
        <p:xfrm>
          <a:off x="4182035" y="663398"/>
          <a:ext cx="6826623" cy="5347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050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2640F-17C6-1293-1947-C222B2BA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93" y="4895273"/>
            <a:ext cx="3550790" cy="1476533"/>
          </a:xfrm>
        </p:spPr>
        <p:txBody>
          <a:bodyPr anchor="ctr">
            <a:normAutofit/>
          </a:bodyPr>
          <a:lstStyle/>
          <a:p>
            <a:r>
              <a:rPr lang="en-US" sz="3300">
                <a:latin typeface="Abadi"/>
              </a:rPr>
              <a:t>Average Payload Mass by F9 v1.1</a:t>
            </a:r>
            <a:endParaRPr lang="en-US" sz="330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2BFCFF-F249-40C0-1589-D916563FB7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17" r="21578"/>
          <a:stretch>
            <a:fillRect/>
          </a:stretch>
        </p:blipFill>
        <p:spPr>
          <a:xfrm>
            <a:off x="660991" y="10"/>
            <a:ext cx="10870017" cy="465155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60992" y="4651571"/>
            <a:ext cx="10869326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383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7EDD5-78CF-DA59-9703-1202ABB9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/>
              <a:t>First Successful Ground Landing Date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84FE2D8-112A-4658-DB20-1D7972AF9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903"/>
          <a:stretch>
            <a:fillRect/>
          </a:stretch>
        </p:blipFill>
        <p:spPr>
          <a:xfrm>
            <a:off x="4317728" y="2446779"/>
            <a:ext cx="8775123" cy="180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68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A09C1-60A2-F33A-A0F9-ACE18281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Successful Drone Ship Landing with Payload between 4000 and 6000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119536-090B-5E50-7748-DCF551C73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9099" y="1613004"/>
            <a:ext cx="7884923" cy="38636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327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C17D9-CA49-5CEC-1AEE-7E7A30B7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Total Number of Successful and Failure Mission Outcomes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F7FC09-6BC7-0582-D20B-2DC31D38E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9099" y="1070877"/>
            <a:ext cx="7977117" cy="42877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644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6A1A3-B4FD-CEE7-EC58-FC6DB07BF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/>
              <a:t>Boosters Carried Maximum Payload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DE9C70-ED9C-E277-5083-181DFF2F4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4185" y="713920"/>
            <a:ext cx="8780193" cy="533396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65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7BBC6-FA2D-0546-598F-F184D076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2015 Launch Records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E6724B-E2B7-01E4-195C-7A53C9A12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3309" y="1984230"/>
            <a:ext cx="8453822" cy="21134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91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A805D-F8B5-D84A-0FC2-B9B08C1B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4088395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Rank Landing Outcomes Between 2010-06-04 and 2017-03-20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22F595-4AB0-57A0-6E22-28DABC51D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0892" y="395297"/>
            <a:ext cx="4838033" cy="548219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163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aunching tubes">
            <a:extLst>
              <a:ext uri="{FF2B5EF4-FFF2-40B4-BE49-F238E27FC236}">
                <a16:creationId xmlns:a16="http://schemas.microsoft.com/office/drawing/2014/main" id="{5453A10D-425D-3B62-428A-8CCCC9238B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5732"/>
          <a:stretch>
            <a:fillRect/>
          </a:stretch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CDA90D-0380-D3A2-B505-5C10898FC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85233"/>
            <a:ext cx="8347445" cy="33558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Rocket Launch Sites Proximities Analysis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95436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913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01323A-3BD4-99D2-F90B-51E5AB342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0311"/>
            <a:ext cx="10887542" cy="5577378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7D1504B-F8FF-18FB-E60B-FACF4B6660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421"/>
          <a:stretch>
            <a:fillRect/>
          </a:stretch>
        </p:blipFill>
        <p:spPr>
          <a:xfrm>
            <a:off x="643467" y="640311"/>
            <a:ext cx="10902365" cy="55795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E2764D-E1C7-4C0E-A5A4-12411550A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537289" y="640311"/>
            <a:ext cx="0" cy="5579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481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01323A-3BD4-99D2-F90B-51E5AB342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0311"/>
            <a:ext cx="10887542" cy="5577378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6D63C9-2756-28C2-BC09-007490E7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613"/>
          <a:stretch>
            <a:fillRect/>
          </a:stretch>
        </p:blipFill>
        <p:spPr>
          <a:xfrm>
            <a:off x="643467" y="640311"/>
            <a:ext cx="10902365" cy="557951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E2764D-E1C7-4C0E-A5A4-12411550A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537289" y="640311"/>
            <a:ext cx="0" cy="5579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434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ireframe of lines and dots&#10;&#10;AI-generated content may be incorrect.">
            <a:extLst>
              <a:ext uri="{FF2B5EF4-FFF2-40B4-BE49-F238E27FC236}">
                <a16:creationId xmlns:a16="http://schemas.microsoft.com/office/drawing/2014/main" id="{6B159C1A-D321-9EBE-5D7B-E762013E35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812" b="13496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0AF66B7C-69F6-439C-A508-14C94AF6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61948" y="0"/>
            <a:ext cx="7230052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AF90E-7329-3B10-EC35-F429B0F85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8062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AND BACKGROUND</a:t>
            </a:r>
            <a:b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8376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BM Skills Network Logo - Horizontal-noai copy.png">
            <a:extLst>
              <a:ext uri="{FF2B5EF4-FFF2-40B4-BE49-F238E27FC236}">
                <a16:creationId xmlns:a16="http://schemas.microsoft.com/office/drawing/2014/main" id="{FC1C1B54-B701-039F-1928-3F709E81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385" y="5941426"/>
            <a:ext cx="2104103" cy="629183"/>
          </a:xfrm>
          <a:prstGeom prst="rect">
            <a:avLst/>
          </a:prstGeom>
        </p:spPr>
      </p:pic>
      <p:pic>
        <p:nvPicPr>
          <p:cNvPr id="5" name="Picture 4" descr="A blue sky with white text&#10;&#10;AI-generated content may be incorrect.">
            <a:extLst>
              <a:ext uri="{FF2B5EF4-FFF2-40B4-BE49-F238E27FC236}">
                <a16:creationId xmlns:a16="http://schemas.microsoft.com/office/drawing/2014/main" id="{CE089650-2995-9815-AFB0-663D28505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" y="1721225"/>
            <a:ext cx="5858591" cy="32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39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01323A-3BD4-99D2-F90B-51E5AB342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0311"/>
            <a:ext cx="10887542" cy="5577378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map&#10;&#10;AI-generated content may be incorrect.">
            <a:extLst>
              <a:ext uri="{FF2B5EF4-FFF2-40B4-BE49-F238E27FC236}">
                <a16:creationId xmlns:a16="http://schemas.microsoft.com/office/drawing/2014/main" id="{2FFBC23C-49DB-328F-FEC0-6612AAE7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446"/>
          <a:stretch>
            <a:fillRect/>
          </a:stretch>
        </p:blipFill>
        <p:spPr>
          <a:xfrm>
            <a:off x="643467" y="640311"/>
            <a:ext cx="10902365" cy="557951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E2764D-E1C7-4C0E-A5A4-12411550A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537289" y="640311"/>
            <a:ext cx="0" cy="5579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66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lose up of man finger on stock market charts">
            <a:extLst>
              <a:ext uri="{FF2B5EF4-FFF2-40B4-BE49-F238E27FC236}">
                <a16:creationId xmlns:a16="http://schemas.microsoft.com/office/drawing/2014/main" id="{E251D517-8F46-9217-1D77-A428698C7D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46" b="6184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5BE8A-7A22-D0C1-4AE5-1B24A0F7E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 a Dashboard with Plotly Dash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573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01323A-3BD4-99D2-F90B-51E5AB342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0311"/>
            <a:ext cx="10887542" cy="5577378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F8848-67FB-9DD1-CFF3-7FC9026A79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3" r="-1" b="-1"/>
          <a:stretch>
            <a:fillRect/>
          </a:stretch>
        </p:blipFill>
        <p:spPr>
          <a:xfrm>
            <a:off x="643467" y="640311"/>
            <a:ext cx="10902365" cy="557951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E2764D-E1C7-4C0E-A5A4-12411550A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537289" y="640311"/>
            <a:ext cx="0" cy="5579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711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8A9B5-BE42-5CD7-8054-9762456864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1" r="-1" b="-1"/>
          <a:stretch>
            <a:fillRect/>
          </a:stretch>
        </p:blipFill>
        <p:spPr>
          <a:xfrm>
            <a:off x="643467" y="643467"/>
            <a:ext cx="10905066" cy="559043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9F39946-6C27-40AB-A613-7930E9219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09" y="6196329"/>
            <a:ext cx="1090632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7347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BAA4D9-7A8D-CE7B-3756-485ACF18A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548533" cy="621981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12DCC24-A33E-D757-25D3-38E81B2EF9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94" r="-1" b="-1"/>
          <a:stretch>
            <a:fillRect/>
          </a:stretch>
        </p:blipFill>
        <p:spPr>
          <a:xfrm>
            <a:off x="20" y="14"/>
            <a:ext cx="11548513" cy="621981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E2764D-E1C7-4C0E-A5A4-12411550A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211766"/>
            <a:ext cx="115485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133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BAA4D9-7A8D-CE7B-3756-485ACF18A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548533" cy="621981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B695886D-B2B2-FEF7-FDBF-76C85E758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597" r="-1" b="6747"/>
          <a:stretch>
            <a:fillRect/>
          </a:stretch>
        </p:blipFill>
        <p:spPr>
          <a:xfrm>
            <a:off x="20" y="14"/>
            <a:ext cx="11548513" cy="621981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E2764D-E1C7-4C0E-A5A4-12411550A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211766"/>
            <a:ext cx="115485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3859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BAA4D9-7A8D-CE7B-3756-485ACF18A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548533" cy="621981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F5CD1-B25A-13D2-4A41-6106B0BD2B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27" r="-1" b="4581"/>
          <a:stretch>
            <a:fillRect/>
          </a:stretch>
        </p:blipFill>
        <p:spPr>
          <a:xfrm>
            <a:off x="20" y="58694"/>
            <a:ext cx="11548513" cy="621981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E2764D-E1C7-4C0E-A5A4-12411550A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211766"/>
            <a:ext cx="115485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941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C0C0D-0078-2BE7-5972-82ED08AF9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20" y="49283"/>
            <a:ext cx="12231120" cy="684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649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FE476-23DE-F1EA-0C05-B634D5F1D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979051"/>
            <a:ext cx="3348998" cy="180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latin typeface="+mj-lt"/>
                <a:ea typeface="+mj-ea"/>
                <a:cs typeface="+mj-cs"/>
              </a:rPr>
              <a:t>Thank you All for your Time.</a:t>
            </a:r>
          </a:p>
        </p:txBody>
      </p:sp>
      <p:pic>
        <p:nvPicPr>
          <p:cNvPr id="6" name="Picture 5" descr="A rocket launching from a launch pad with Kennedy Space Center in the background&#10;&#10;AI-generated content may be incorrect.">
            <a:extLst>
              <a:ext uri="{FF2B5EF4-FFF2-40B4-BE49-F238E27FC236}">
                <a16:creationId xmlns:a16="http://schemas.microsoft.com/office/drawing/2014/main" id="{8B1C8D1B-AC0D-BDC1-88DB-F167F7575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590"/>
          <a:stretch>
            <a:fillRect/>
          </a:stretch>
        </p:blipFill>
        <p:spPr>
          <a:xfrm>
            <a:off x="20" y="535709"/>
            <a:ext cx="8229580" cy="582064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11ED2-7045-5751-5D1B-8EDA213AF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128" y="2922624"/>
            <a:ext cx="3295208" cy="340995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700" dirty="0"/>
              <a:t>Connect With me: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 dirty="0"/>
              <a:t>	</a:t>
            </a:r>
            <a:r>
              <a:rPr lang="en-US" sz="1700" b="1" dirty="0" err="1"/>
              <a:t>Linkedin</a:t>
            </a:r>
            <a:r>
              <a:rPr lang="en-US" sz="1700" b="1" dirty="0"/>
              <a:t>: </a:t>
            </a:r>
            <a:r>
              <a:rPr lang="en-US" sz="17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linkedin.com/in/hazrat-abbas-khan-113136329</a:t>
            </a:r>
            <a:endParaRPr lang="en-US" sz="1700" b="1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700" b="1" dirty="0"/>
              <a:t>	</a:t>
            </a:r>
            <a:r>
              <a:rPr lang="en-US" sz="1700" b="1" dirty="0" err="1"/>
              <a:t>Github</a:t>
            </a:r>
            <a:r>
              <a:rPr lang="en-US" sz="1700" b="1" dirty="0"/>
              <a:t>: </a:t>
            </a:r>
            <a:r>
              <a:rPr lang="en-US" sz="17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github.com/abbaskhan0345 </a:t>
            </a:r>
            <a:endParaRPr lang="en-US" sz="1700" b="1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700" b="1" dirty="0"/>
              <a:t>	Gmail: </a:t>
            </a:r>
            <a:r>
              <a:rPr lang="en-US" sz="17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abbaskhan0345060@gmail.com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86092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0EE462-4CC2-0894-5F5F-D756B684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INTRODUCTION AND BACKGROUND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5355F-7158-79B5-7FD0-D95E75996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633236"/>
            <a:ext cx="6513755" cy="36646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traditional space race is about to launch a rocket and send it to space with no hope of reusability.</a:t>
            </a:r>
          </a:p>
          <a:p>
            <a:r>
              <a:rPr lang="en-US" dirty="0"/>
              <a:t>Us </a:t>
            </a:r>
            <a:r>
              <a:rPr lang="en-US" b="1" dirty="0"/>
              <a:t>Space-Y</a:t>
            </a:r>
            <a:r>
              <a:rPr lang="en-US" dirty="0"/>
              <a:t> and our competitor</a:t>
            </a:r>
            <a:r>
              <a:rPr lang="en-US" b="1" dirty="0"/>
              <a:t> Space-X </a:t>
            </a:r>
            <a:r>
              <a:rPr lang="en-US" dirty="0"/>
              <a:t>took initiative to change that approach with the reusability of rocket’s first stage.</a:t>
            </a:r>
          </a:p>
          <a:p>
            <a:r>
              <a:rPr lang="en-US" dirty="0"/>
              <a:t>Rocket is launch deliver the payload and the fist stage come back successfully. Which save cost and recycling of that Rocket.</a:t>
            </a:r>
          </a:p>
          <a:p>
            <a:r>
              <a:rPr lang="en-US" dirty="0"/>
              <a:t>The Rocket type that is used in this specific task is </a:t>
            </a:r>
            <a:r>
              <a:rPr lang="en-US" b="1" dirty="0"/>
              <a:t>Falcon9.</a:t>
            </a:r>
            <a:endParaRPr lang="en-US" dirty="0"/>
          </a:p>
        </p:txBody>
      </p:sp>
      <p:pic>
        <p:nvPicPr>
          <p:cNvPr id="5" name="Picture 4" descr="Rocket launch">
            <a:extLst>
              <a:ext uri="{FF2B5EF4-FFF2-40B4-BE49-F238E27FC236}">
                <a16:creationId xmlns:a16="http://schemas.microsoft.com/office/drawing/2014/main" id="{686E6291-FF72-F955-70C2-44305F39FC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108" r="12722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8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874C-D212-AC73-7140-CA7B1DED8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1049893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18" name="Picture 17" descr="Yellow question mark">
            <a:extLst>
              <a:ext uri="{FF2B5EF4-FFF2-40B4-BE49-F238E27FC236}">
                <a16:creationId xmlns:a16="http://schemas.microsoft.com/office/drawing/2014/main" id="{1BE9334C-183B-2478-6BF4-831C87AF0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20" r="9091" b="12153"/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2E284DE-AB43-1296-3166-892F44A3A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7270E-EF33-30ED-88D7-B12C53CA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5" y="701964"/>
            <a:ext cx="5370950" cy="36403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3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738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06BD704-01C2-4341-B99A-116CC7EC5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ardboard plane with pens">
            <a:extLst>
              <a:ext uri="{FF2B5EF4-FFF2-40B4-BE49-F238E27FC236}">
                <a16:creationId xmlns:a16="http://schemas.microsoft.com/office/drawing/2014/main" id="{F8C82ED2-1FD1-43E1-509B-79F5756D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225C01B-A296-4FAA-AA46-794F27DF6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894" y="979075"/>
            <a:ext cx="5777024" cy="5074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2541C-92C3-5D6F-410A-C05EF565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51" y="1352492"/>
            <a:ext cx="4665540" cy="1143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Problem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713E66-598D-4B8A-9D2A-67C7AF46E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5673" y="979075"/>
            <a:ext cx="0" cy="5074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D2A6D569-A731-D04D-5BDC-D47BCC88D9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9454" y="2662356"/>
            <a:ext cx="4665546" cy="305791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92500"/>
          </a:bodyPr>
          <a:lstStyle/>
          <a:p>
            <a:pPr marL="0" marR="0" lvl="0" indent="0" fontAlgn="base">
              <a:lnSpc>
                <a:spcPct val="110000"/>
              </a:lnSpc>
              <a:spcAft>
                <a:spcPts val="600"/>
              </a:spcAft>
              <a:buClrTx/>
              <a:buNone/>
              <a:tabLst/>
            </a:pPr>
            <a:r>
              <a:rPr kumimoji="0" lang="en-US" altLang="en-US" b="1" i="0" u="none" strike="noStrike" cap="all" spc="300" normalizeH="0" dirty="0">
                <a:ln>
                  <a:noFill/>
                </a:ln>
                <a:effectLst/>
              </a:rPr>
              <a:t>The real problem we are facing is the unsuccessful land </a:t>
            </a:r>
            <a:r>
              <a:rPr lang="en-US" altLang="en-US" b="1" cap="all" spc="300" dirty="0"/>
              <a:t>of the rocket’s 1</a:t>
            </a:r>
            <a:r>
              <a:rPr lang="en-US" altLang="en-US" b="1" cap="all" spc="300" baseline="30000" dirty="0"/>
              <a:t>st</a:t>
            </a:r>
            <a:r>
              <a:rPr lang="en-US" altLang="en-US" b="1" cap="all" spc="300" dirty="0"/>
              <a:t> stage to the station.</a:t>
            </a:r>
          </a:p>
          <a:p>
            <a:pPr marL="0" marR="0" lvl="0" indent="0" fontAlgn="base">
              <a:lnSpc>
                <a:spcPct val="110000"/>
              </a:lnSpc>
              <a:spcAft>
                <a:spcPts val="600"/>
              </a:spcAft>
              <a:buClrTx/>
              <a:buNone/>
              <a:tabLst/>
            </a:pPr>
            <a:r>
              <a:rPr kumimoji="0" lang="en-US" altLang="en-US" b="1" i="0" u="none" strike="noStrike" cap="all" spc="300" normalizeH="0" dirty="0">
                <a:ln>
                  <a:noFill/>
                </a:ln>
                <a:effectLst/>
              </a:rPr>
              <a:t>To find how to predict that with some parameter our rocket</a:t>
            </a:r>
            <a:r>
              <a:rPr lang="en-US" altLang="en-US" b="1" cap="all" spc="300" dirty="0"/>
              <a:t>’s 1</a:t>
            </a:r>
            <a:r>
              <a:rPr lang="en-US" altLang="en-US" b="1" cap="all" spc="300" baseline="30000" dirty="0"/>
              <a:t>st</a:t>
            </a:r>
            <a:r>
              <a:rPr lang="en-US" altLang="en-US" b="1" cap="all" spc="300" dirty="0"/>
              <a:t> stage</a:t>
            </a:r>
            <a:r>
              <a:rPr kumimoji="0" lang="en-US" altLang="en-US" b="1" i="0" u="none" strike="noStrike" cap="all" spc="300" normalizeH="0" dirty="0">
                <a:ln>
                  <a:noFill/>
                </a:ln>
                <a:effectLst/>
              </a:rPr>
              <a:t> will land successful or not.</a:t>
            </a:r>
          </a:p>
        </p:txBody>
      </p:sp>
    </p:spTree>
    <p:extLst>
      <p:ext uri="{BB962C8B-B14F-4D97-AF65-F5344CB8AC3E}">
        <p14:creationId xmlns:p14="http://schemas.microsoft.com/office/powerpoint/2010/main" val="262187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2073</Words>
  <Application>Microsoft Office PowerPoint</Application>
  <PresentationFormat>Widescreen</PresentationFormat>
  <Paragraphs>202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Abadi</vt:lpstr>
      <vt:lpstr>Aptos</vt:lpstr>
      <vt:lpstr>Arial</vt:lpstr>
      <vt:lpstr>Grandview</vt:lpstr>
      <vt:lpstr>Grandview Display</vt:lpstr>
      <vt:lpstr>Neue Haas Grotesk Text Pro</vt:lpstr>
      <vt:lpstr>DashVTI</vt:lpstr>
      <vt:lpstr>Winning Space Race with Data Science</vt:lpstr>
      <vt:lpstr>Table of Content</vt:lpstr>
      <vt:lpstr>Executive Summary</vt:lpstr>
      <vt:lpstr>Executive Summary</vt:lpstr>
      <vt:lpstr>INTRODUCTION AND BACKGROUND </vt:lpstr>
      <vt:lpstr>INTRODUCTION AND BACKGROUND</vt:lpstr>
      <vt:lpstr>Section 1</vt:lpstr>
      <vt:lpstr>Problem Statement</vt:lpstr>
      <vt:lpstr>Problem</vt:lpstr>
      <vt:lpstr>Proposed Solution &amp; Methodology </vt:lpstr>
      <vt:lpstr>Solution</vt:lpstr>
      <vt:lpstr>Methodology (Executive Summary)</vt:lpstr>
      <vt:lpstr>Data Collection</vt:lpstr>
      <vt:lpstr>Data Collection SpaceX API</vt:lpstr>
      <vt:lpstr>Data Collection SpaceX API</vt:lpstr>
      <vt:lpstr>Data Collection - Scraping</vt:lpstr>
      <vt:lpstr>Data Collection - Scraping</vt:lpstr>
      <vt:lpstr>Data Wrangling</vt:lpstr>
      <vt:lpstr>Data Wrangling</vt:lpstr>
      <vt:lpstr>EDA with Data Visualization</vt:lpstr>
      <vt:lpstr>EDA with Data Visualization (Visualization)</vt:lpstr>
      <vt:lpstr>EDA with Data Visualization (Feature engineering)</vt:lpstr>
      <vt:lpstr>EDA with SQL </vt:lpstr>
      <vt:lpstr>EDA with SQL</vt:lpstr>
      <vt:lpstr>Build an Interactive Map with Folium </vt:lpstr>
      <vt:lpstr>Build a Dashboard with Plotly Dash</vt:lpstr>
      <vt:lpstr>Build a Dashboard with Plotly Dash</vt:lpstr>
      <vt:lpstr>Predictive Analysis (Classification)</vt:lpstr>
      <vt:lpstr>PowerPoint Presentation</vt:lpstr>
      <vt:lpstr>Inside Drawn from EDA</vt:lpstr>
      <vt:lpstr>Flight Number vs. Launch Site</vt:lpstr>
      <vt:lpstr>Payload vs. Launch Site</vt:lpstr>
      <vt:lpstr>Success Rate vs. Orbit Type</vt:lpstr>
      <vt:lpstr>Flight Number vs. Orbit Type</vt:lpstr>
      <vt:lpstr>Payload vs. Orbit 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 Mission Outcomes</vt:lpstr>
      <vt:lpstr>Boosters Carried Maximum Payload</vt:lpstr>
      <vt:lpstr>2015 Launch Records</vt:lpstr>
      <vt:lpstr>Rank Landing Outcomes Between 2010-06-04 and 2017-03-20</vt:lpstr>
      <vt:lpstr>Rocket Launch Sites Proximities Analysis</vt:lpstr>
      <vt:lpstr>PowerPoint Presentation</vt:lpstr>
      <vt:lpstr>PowerPoint Presentation</vt:lpstr>
      <vt:lpstr>PowerPoint Presentation</vt:lpstr>
      <vt:lpstr>Build a Dashboard with Plotly Dash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All for your Time.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ABBAS KHAN</dc:creator>
  <cp:lastModifiedBy>ABBAS KHAN</cp:lastModifiedBy>
  <cp:revision>34</cp:revision>
  <dcterms:created xsi:type="dcterms:W3CDTF">2025-09-08T20:22:58Z</dcterms:created>
  <dcterms:modified xsi:type="dcterms:W3CDTF">2025-11-01T19:05:31Z</dcterms:modified>
</cp:coreProperties>
</file>